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592" r:id="rId2"/>
    <p:sldId id="259" r:id="rId3"/>
    <p:sldId id="593" r:id="rId4"/>
    <p:sldId id="257" r:id="rId5"/>
    <p:sldId id="605" r:id="rId6"/>
    <p:sldId id="604" r:id="rId7"/>
    <p:sldId id="608" r:id="rId8"/>
    <p:sldId id="606" r:id="rId9"/>
    <p:sldId id="258" r:id="rId10"/>
    <p:sldId id="616" r:id="rId11"/>
    <p:sldId id="611" r:id="rId12"/>
    <p:sldId id="619" r:id="rId13"/>
    <p:sldId id="618" r:id="rId14"/>
    <p:sldId id="620" r:id="rId15"/>
    <p:sldId id="612" r:id="rId16"/>
    <p:sldId id="613" r:id="rId17"/>
    <p:sldId id="614" r:id="rId18"/>
    <p:sldId id="615" r:id="rId19"/>
    <p:sldId id="617" r:id="rId20"/>
    <p:sldId id="609" r:id="rId21"/>
    <p:sldId id="621" r:id="rId22"/>
    <p:sldId id="622" r:id="rId23"/>
    <p:sldId id="610" r:id="rId24"/>
    <p:sldId id="623" r:id="rId25"/>
    <p:sldId id="624" r:id="rId26"/>
    <p:sldId id="262" r:id="rId27"/>
    <p:sldId id="626" r:id="rId28"/>
    <p:sldId id="625" r:id="rId29"/>
    <p:sldId id="628" r:id="rId30"/>
    <p:sldId id="629" r:id="rId31"/>
    <p:sldId id="602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C558C1E-4635-45FB-997C-F3F542C60B24}" v="54" dt="2021-11-02T13:33:12.710"/>
    <p1510:client id="{454797CA-1BF9-40B0-AAEE-2BF305660A93}" v="53" dt="2021-11-03T05:45:31.48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293" autoAdjust="0"/>
  </p:normalViewPr>
  <p:slideViewPr>
    <p:cSldViewPr snapToGrid="0">
      <p:cViewPr>
        <p:scale>
          <a:sx n="91" d="100"/>
          <a:sy n="91" d="100"/>
        </p:scale>
        <p:origin x="1323" y="183"/>
      </p:cViewPr>
      <p:guideLst/>
    </p:cSldViewPr>
  </p:slideViewPr>
  <p:notesTextViewPr>
    <p:cViewPr>
      <p:scale>
        <a:sx n="152" d="100"/>
        <a:sy n="152" d="100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邹 益" userId="993e2f5d6e0b0df9" providerId="LiveId" clId="{454797CA-1BF9-40B0-AAEE-2BF305660A93}"/>
    <pc:docChg chg="undo redo custSel addSld delSld modSld sldOrd">
      <pc:chgData name="邹 益" userId="993e2f5d6e0b0df9" providerId="LiveId" clId="{454797CA-1BF9-40B0-AAEE-2BF305660A93}" dt="2021-11-03T05:46:59.502" v="2361" actId="1076"/>
      <pc:docMkLst>
        <pc:docMk/>
      </pc:docMkLst>
      <pc:sldChg chg="addSp delSp modSp mod">
        <pc:chgData name="邹 益" userId="993e2f5d6e0b0df9" providerId="LiveId" clId="{454797CA-1BF9-40B0-AAEE-2BF305660A93}" dt="2021-11-03T00:00:50.581" v="17" actId="1076"/>
        <pc:sldMkLst>
          <pc:docMk/>
          <pc:sldMk cId="3347284700" sldId="258"/>
        </pc:sldMkLst>
        <pc:spChg chg="mod">
          <ac:chgData name="邹 益" userId="993e2f5d6e0b0df9" providerId="LiveId" clId="{454797CA-1BF9-40B0-AAEE-2BF305660A93}" dt="2021-11-02T23:51:08.764" v="3" actId="1076"/>
          <ac:spMkLst>
            <pc:docMk/>
            <pc:sldMk cId="3347284700" sldId="258"/>
            <ac:spMk id="3" creationId="{49CEF8DA-F18B-4CC6-B368-9FE1B2D3AAD4}"/>
          </ac:spMkLst>
        </pc:spChg>
        <pc:picChg chg="add mod">
          <ac:chgData name="邹 益" userId="993e2f5d6e0b0df9" providerId="LiveId" clId="{454797CA-1BF9-40B0-AAEE-2BF305660A93}" dt="2021-11-02T23:51:34.431" v="6" actId="1076"/>
          <ac:picMkLst>
            <pc:docMk/>
            <pc:sldMk cId="3347284700" sldId="258"/>
            <ac:picMk id="6" creationId="{4173677F-3893-4517-A697-11F8507A6EF0}"/>
          </ac:picMkLst>
        </pc:picChg>
        <pc:picChg chg="add mod">
          <ac:chgData name="邹 益" userId="993e2f5d6e0b0df9" providerId="LiveId" clId="{454797CA-1BF9-40B0-AAEE-2BF305660A93}" dt="2021-11-03T00:00:50.581" v="17" actId="1076"/>
          <ac:picMkLst>
            <pc:docMk/>
            <pc:sldMk cId="3347284700" sldId="258"/>
            <ac:picMk id="7" creationId="{283C4C43-FA5A-4351-B670-73ECD19CA4F2}"/>
          </ac:picMkLst>
        </pc:picChg>
        <pc:picChg chg="add del mod">
          <ac:chgData name="邹 益" userId="993e2f5d6e0b0df9" providerId="LiveId" clId="{454797CA-1BF9-40B0-AAEE-2BF305660A93}" dt="2021-11-03T00:00:40.619" v="14" actId="478"/>
          <ac:picMkLst>
            <pc:docMk/>
            <pc:sldMk cId="3347284700" sldId="258"/>
            <ac:picMk id="8" creationId="{42E4D4D2-D3AE-4FA5-BCD0-D7DF6D947518}"/>
          </ac:picMkLst>
        </pc:picChg>
        <pc:picChg chg="del mod">
          <ac:chgData name="邹 益" userId="993e2f5d6e0b0df9" providerId="LiveId" clId="{454797CA-1BF9-40B0-AAEE-2BF305660A93}" dt="2021-11-02T23:51:04.550" v="2" actId="478"/>
          <ac:picMkLst>
            <pc:docMk/>
            <pc:sldMk cId="3347284700" sldId="258"/>
            <ac:picMk id="9" creationId="{E21C4A13-3C6D-4578-A9A7-307FED131A7F}"/>
          </ac:picMkLst>
        </pc:picChg>
      </pc:sldChg>
      <pc:sldChg chg="addSp delSp modSp mod modNotesTx">
        <pc:chgData name="邹 益" userId="993e2f5d6e0b0df9" providerId="LiveId" clId="{454797CA-1BF9-40B0-AAEE-2BF305660A93}" dt="2021-11-03T02:56:47.559" v="1732" actId="20577"/>
        <pc:sldMkLst>
          <pc:docMk/>
          <pc:sldMk cId="3159149923" sldId="262"/>
        </pc:sldMkLst>
        <pc:spChg chg="del mod">
          <ac:chgData name="邹 益" userId="993e2f5d6e0b0df9" providerId="LiveId" clId="{454797CA-1BF9-40B0-AAEE-2BF305660A93}" dt="2021-11-03T02:40:42.471" v="1393" actId="478"/>
          <ac:spMkLst>
            <pc:docMk/>
            <pc:sldMk cId="3159149923" sldId="262"/>
            <ac:spMk id="3" creationId="{A091137D-F88D-41A4-B342-1F20456DCCD6}"/>
          </ac:spMkLst>
        </pc:spChg>
        <pc:spChg chg="add del mod">
          <ac:chgData name="邹 益" userId="993e2f5d6e0b0df9" providerId="LiveId" clId="{454797CA-1BF9-40B0-AAEE-2BF305660A93}" dt="2021-11-03T02:40:46.019" v="1394" actId="478"/>
          <ac:spMkLst>
            <pc:docMk/>
            <pc:sldMk cId="3159149923" sldId="262"/>
            <ac:spMk id="5" creationId="{10D92748-8D83-49E3-BF25-264D4D414B5B}"/>
          </ac:spMkLst>
        </pc:spChg>
        <pc:spChg chg="add mod">
          <ac:chgData name="邹 益" userId="993e2f5d6e0b0df9" providerId="LiveId" clId="{454797CA-1BF9-40B0-AAEE-2BF305660A93}" dt="2021-11-03T02:52:25.940" v="1577" actId="1076"/>
          <ac:spMkLst>
            <pc:docMk/>
            <pc:sldMk cId="3159149923" sldId="262"/>
            <ac:spMk id="6" creationId="{06DD7314-8742-47A2-9614-E812A3CBC7B8}"/>
          </ac:spMkLst>
        </pc:spChg>
        <pc:spChg chg="mod">
          <ac:chgData name="邹 益" userId="993e2f5d6e0b0df9" providerId="LiveId" clId="{454797CA-1BF9-40B0-AAEE-2BF305660A93}" dt="2021-11-03T02:40:55.398" v="1413" actId="20577"/>
          <ac:spMkLst>
            <pc:docMk/>
            <pc:sldMk cId="3159149923" sldId="262"/>
            <ac:spMk id="7" creationId="{F9CB7294-79C3-496F-A85E-184B600D4A59}"/>
          </ac:spMkLst>
        </pc:spChg>
        <pc:spChg chg="add mod">
          <ac:chgData name="邹 益" userId="993e2f5d6e0b0df9" providerId="LiveId" clId="{454797CA-1BF9-40B0-AAEE-2BF305660A93}" dt="2021-11-03T02:56:16.556" v="1730" actId="1076"/>
          <ac:spMkLst>
            <pc:docMk/>
            <pc:sldMk cId="3159149923" sldId="262"/>
            <ac:spMk id="12" creationId="{A85E95BC-F262-4D5D-8E0E-6C74DEA24625}"/>
          </ac:spMkLst>
        </pc:spChg>
        <pc:spChg chg="add mod">
          <ac:chgData name="邹 益" userId="993e2f5d6e0b0df9" providerId="LiveId" clId="{454797CA-1BF9-40B0-AAEE-2BF305660A93}" dt="2021-11-03T02:56:47.559" v="1732" actId="20577"/>
          <ac:spMkLst>
            <pc:docMk/>
            <pc:sldMk cId="3159149923" sldId="262"/>
            <ac:spMk id="15" creationId="{26208584-BA62-41AD-807C-7F12CAE4FCA8}"/>
          </ac:spMkLst>
        </pc:spChg>
        <pc:spChg chg="add del">
          <ac:chgData name="邹 益" userId="993e2f5d6e0b0df9" providerId="LiveId" clId="{454797CA-1BF9-40B0-AAEE-2BF305660A93}" dt="2021-11-03T02:55:24.978" v="1643"/>
          <ac:spMkLst>
            <pc:docMk/>
            <pc:sldMk cId="3159149923" sldId="262"/>
            <ac:spMk id="16" creationId="{6C097ADE-DD40-4822-91C1-C04BCA510890}"/>
          </ac:spMkLst>
        </pc:spChg>
        <pc:picChg chg="add mod">
          <ac:chgData name="邹 益" userId="993e2f5d6e0b0df9" providerId="LiveId" clId="{454797CA-1BF9-40B0-AAEE-2BF305660A93}" dt="2021-11-03T02:52:33.304" v="1581" actId="1076"/>
          <ac:picMkLst>
            <pc:docMk/>
            <pc:sldMk cId="3159149923" sldId="262"/>
            <ac:picMk id="9" creationId="{CD78046F-7796-47ED-98CA-61A7EC9F7C66}"/>
          </ac:picMkLst>
        </pc:picChg>
        <pc:picChg chg="add mod">
          <ac:chgData name="邹 益" userId="993e2f5d6e0b0df9" providerId="LiveId" clId="{454797CA-1BF9-40B0-AAEE-2BF305660A93}" dt="2021-11-03T02:56:18.838" v="1731" actId="1076"/>
          <ac:picMkLst>
            <pc:docMk/>
            <pc:sldMk cId="3159149923" sldId="262"/>
            <ac:picMk id="11" creationId="{1722EA2C-DD15-4353-BA99-4AA5EEB73F48}"/>
          </ac:picMkLst>
        </pc:picChg>
        <pc:picChg chg="add mod">
          <ac:chgData name="邹 益" userId="993e2f5d6e0b0df9" providerId="LiveId" clId="{454797CA-1BF9-40B0-AAEE-2BF305660A93}" dt="2021-11-03T02:56:12.813" v="1729" actId="1076"/>
          <ac:picMkLst>
            <pc:docMk/>
            <pc:sldMk cId="3159149923" sldId="262"/>
            <ac:picMk id="14" creationId="{B840FA6F-7669-4DFB-8343-8908D15E5919}"/>
          </ac:picMkLst>
        </pc:picChg>
      </pc:sldChg>
      <pc:sldChg chg="addSp delSp modSp mod">
        <pc:chgData name="邹 益" userId="993e2f5d6e0b0df9" providerId="LiveId" clId="{454797CA-1BF9-40B0-AAEE-2BF305660A93}" dt="2021-11-03T01:56:21.600" v="1019" actId="20577"/>
        <pc:sldMkLst>
          <pc:docMk/>
          <pc:sldMk cId="2803421524" sldId="609"/>
        </pc:sldMkLst>
        <pc:spChg chg="add mod">
          <ac:chgData name="邹 益" userId="993e2f5d6e0b0df9" providerId="LiveId" clId="{454797CA-1BF9-40B0-AAEE-2BF305660A93}" dt="2021-11-03T01:56:21.600" v="1019" actId="20577"/>
          <ac:spMkLst>
            <pc:docMk/>
            <pc:sldMk cId="2803421524" sldId="609"/>
            <ac:spMk id="2" creationId="{AC616FD0-5517-4204-8DED-51A2E764486B}"/>
          </ac:spMkLst>
        </pc:spChg>
        <pc:spChg chg="del">
          <ac:chgData name="邹 益" userId="993e2f5d6e0b0df9" providerId="LiveId" clId="{454797CA-1BF9-40B0-AAEE-2BF305660A93}" dt="2021-11-03T01:35:16.748" v="748" actId="478"/>
          <ac:spMkLst>
            <pc:docMk/>
            <pc:sldMk cId="2803421524" sldId="609"/>
            <ac:spMk id="6" creationId="{313F625D-144F-4C39-9D57-FF4B7F86EA50}"/>
          </ac:spMkLst>
        </pc:spChg>
        <pc:spChg chg="add del mod">
          <ac:chgData name="邹 益" userId="993e2f5d6e0b0df9" providerId="LiveId" clId="{454797CA-1BF9-40B0-AAEE-2BF305660A93}" dt="2021-11-03T01:39:15.153" v="794" actId="478"/>
          <ac:spMkLst>
            <pc:docMk/>
            <pc:sldMk cId="2803421524" sldId="609"/>
            <ac:spMk id="8" creationId="{0FBC650D-EDAE-4A09-87D5-0B4CCCF67614}"/>
          </ac:spMkLst>
        </pc:spChg>
        <pc:picChg chg="add mod">
          <ac:chgData name="邹 益" userId="993e2f5d6e0b0df9" providerId="LiveId" clId="{454797CA-1BF9-40B0-AAEE-2BF305660A93}" dt="2021-11-03T01:56:09.424" v="1013" actId="1035"/>
          <ac:picMkLst>
            <pc:docMk/>
            <pc:sldMk cId="2803421524" sldId="609"/>
            <ac:picMk id="7" creationId="{BA9BE66E-6A12-4BB2-99D8-BEF49625B948}"/>
          </ac:picMkLst>
        </pc:picChg>
        <pc:picChg chg="add mod">
          <ac:chgData name="邹 益" userId="993e2f5d6e0b0df9" providerId="LiveId" clId="{454797CA-1BF9-40B0-AAEE-2BF305660A93}" dt="2021-11-03T01:56:09.424" v="1013" actId="1035"/>
          <ac:picMkLst>
            <pc:docMk/>
            <pc:sldMk cId="2803421524" sldId="609"/>
            <ac:picMk id="10" creationId="{A8AEB251-1758-4D91-810B-348CBF1FF6E6}"/>
          </ac:picMkLst>
        </pc:picChg>
        <pc:picChg chg="add mod">
          <ac:chgData name="邹 益" userId="993e2f5d6e0b0df9" providerId="LiveId" clId="{454797CA-1BF9-40B0-AAEE-2BF305660A93}" dt="2021-11-03T01:56:09.424" v="1013" actId="1035"/>
          <ac:picMkLst>
            <pc:docMk/>
            <pc:sldMk cId="2803421524" sldId="609"/>
            <ac:picMk id="12" creationId="{AABF1472-56E2-4676-90F4-C267E010D5D3}"/>
          </ac:picMkLst>
        </pc:picChg>
        <pc:picChg chg="add del mod">
          <ac:chgData name="邹 益" userId="993e2f5d6e0b0df9" providerId="LiveId" clId="{454797CA-1BF9-40B0-AAEE-2BF305660A93}" dt="2021-11-03T01:45:16.530" v="859" actId="21"/>
          <ac:picMkLst>
            <pc:docMk/>
            <pc:sldMk cId="2803421524" sldId="609"/>
            <ac:picMk id="14" creationId="{40FB87DA-33BE-4957-B28F-E93A26049717}"/>
          </ac:picMkLst>
        </pc:picChg>
        <pc:picChg chg="add mod">
          <ac:chgData name="邹 益" userId="993e2f5d6e0b0df9" providerId="LiveId" clId="{454797CA-1BF9-40B0-AAEE-2BF305660A93}" dt="2021-11-03T01:56:09.424" v="1013" actId="1035"/>
          <ac:picMkLst>
            <pc:docMk/>
            <pc:sldMk cId="2803421524" sldId="609"/>
            <ac:picMk id="16" creationId="{392DD83C-FDD3-4D95-B582-4DDE07B7402E}"/>
          </ac:picMkLst>
        </pc:picChg>
        <pc:picChg chg="add del mod">
          <ac:chgData name="邹 益" userId="993e2f5d6e0b0df9" providerId="LiveId" clId="{454797CA-1BF9-40B0-AAEE-2BF305660A93}" dt="2021-11-03T01:53:45.450" v="968" actId="21"/>
          <ac:picMkLst>
            <pc:docMk/>
            <pc:sldMk cId="2803421524" sldId="609"/>
            <ac:picMk id="18" creationId="{57CFEE2E-882D-4C2C-AD7F-72ED29E9794F}"/>
          </ac:picMkLst>
        </pc:picChg>
        <pc:picChg chg="add mod">
          <ac:chgData name="邹 益" userId="993e2f5d6e0b0df9" providerId="LiveId" clId="{454797CA-1BF9-40B0-AAEE-2BF305660A93}" dt="2021-11-03T01:56:09.424" v="1013" actId="1035"/>
          <ac:picMkLst>
            <pc:docMk/>
            <pc:sldMk cId="2803421524" sldId="609"/>
            <ac:picMk id="19" creationId="{14AC08A5-2E6F-4641-96B7-57506AB08F8B}"/>
          </ac:picMkLst>
        </pc:picChg>
      </pc:sldChg>
      <pc:sldChg chg="addSp delSp modSp mod">
        <pc:chgData name="邹 益" userId="993e2f5d6e0b0df9" providerId="LiveId" clId="{454797CA-1BF9-40B0-AAEE-2BF305660A93}" dt="2021-11-03T03:31:54.666" v="1920" actId="1076"/>
        <pc:sldMkLst>
          <pc:docMk/>
          <pc:sldMk cId="2387235696" sldId="610"/>
        </pc:sldMkLst>
        <pc:spChg chg="mod">
          <ac:chgData name="邹 益" userId="993e2f5d6e0b0df9" providerId="LiveId" clId="{454797CA-1BF9-40B0-AAEE-2BF305660A93}" dt="2021-11-03T02:16:08.344" v="1125" actId="20577"/>
          <ac:spMkLst>
            <pc:docMk/>
            <pc:sldMk cId="2387235696" sldId="610"/>
            <ac:spMk id="5" creationId="{B37161E3-9CF7-4E9B-AE47-660EB1259072}"/>
          </ac:spMkLst>
        </pc:spChg>
        <pc:spChg chg="del">
          <ac:chgData name="邹 益" userId="993e2f5d6e0b0df9" providerId="LiveId" clId="{454797CA-1BF9-40B0-AAEE-2BF305660A93}" dt="2021-11-03T02:15:59.937" v="1099" actId="478"/>
          <ac:spMkLst>
            <pc:docMk/>
            <pc:sldMk cId="2387235696" sldId="610"/>
            <ac:spMk id="6" creationId="{313F625D-144F-4C39-9D57-FF4B7F86EA50}"/>
          </ac:spMkLst>
        </pc:spChg>
        <pc:picChg chg="add mod">
          <ac:chgData name="邹 益" userId="993e2f5d6e0b0df9" providerId="LiveId" clId="{454797CA-1BF9-40B0-AAEE-2BF305660A93}" dt="2021-11-03T03:31:36.800" v="1916" actId="1036"/>
          <ac:picMkLst>
            <pc:docMk/>
            <pc:sldMk cId="2387235696" sldId="610"/>
            <ac:picMk id="3" creationId="{BACB8C0D-1466-4A53-8CCA-FD5A80533A00}"/>
          </ac:picMkLst>
        </pc:picChg>
        <pc:picChg chg="mod">
          <ac:chgData name="邹 益" userId="993e2f5d6e0b0df9" providerId="LiveId" clId="{454797CA-1BF9-40B0-AAEE-2BF305660A93}" dt="2021-11-03T03:31:24.628" v="1857" actId="1076"/>
          <ac:picMkLst>
            <pc:docMk/>
            <pc:sldMk cId="2387235696" sldId="610"/>
            <ac:picMk id="4" creationId="{18B577C2-F7E4-44F2-BA25-230E98FB3AAC}"/>
          </ac:picMkLst>
        </pc:picChg>
        <pc:picChg chg="add mod">
          <ac:chgData name="邹 益" userId="993e2f5d6e0b0df9" providerId="LiveId" clId="{454797CA-1BF9-40B0-AAEE-2BF305660A93}" dt="2021-11-03T03:31:36.800" v="1916" actId="1036"/>
          <ac:picMkLst>
            <pc:docMk/>
            <pc:sldMk cId="2387235696" sldId="610"/>
            <ac:picMk id="7" creationId="{D28DB0AB-1F60-468B-83FA-7D3B8095437F}"/>
          </ac:picMkLst>
        </pc:picChg>
        <pc:picChg chg="add del mod">
          <ac:chgData name="邹 益" userId="993e2f5d6e0b0df9" providerId="LiveId" clId="{454797CA-1BF9-40B0-AAEE-2BF305660A93}" dt="2021-11-03T03:16:22.989" v="1754" actId="478"/>
          <ac:picMkLst>
            <pc:docMk/>
            <pc:sldMk cId="2387235696" sldId="610"/>
            <ac:picMk id="9" creationId="{48C28DF6-E328-48EC-8C9C-6E2F05743B04}"/>
          </ac:picMkLst>
        </pc:picChg>
        <pc:picChg chg="add del mod">
          <ac:chgData name="邹 益" userId="993e2f5d6e0b0df9" providerId="LiveId" clId="{454797CA-1BF9-40B0-AAEE-2BF305660A93}" dt="2021-11-03T03:18:08.455" v="1770" actId="478"/>
          <ac:picMkLst>
            <pc:docMk/>
            <pc:sldMk cId="2387235696" sldId="610"/>
            <ac:picMk id="11" creationId="{6FAB48EA-617B-407F-AB3A-86475A2A0515}"/>
          </ac:picMkLst>
        </pc:picChg>
        <pc:picChg chg="add mod">
          <ac:chgData name="邹 益" userId="993e2f5d6e0b0df9" providerId="LiveId" clId="{454797CA-1BF9-40B0-AAEE-2BF305660A93}" dt="2021-11-03T03:31:36.800" v="1916" actId="1036"/>
          <ac:picMkLst>
            <pc:docMk/>
            <pc:sldMk cId="2387235696" sldId="610"/>
            <ac:picMk id="13" creationId="{621507F9-2EB7-4526-A8FA-9795707631BE}"/>
          </ac:picMkLst>
        </pc:picChg>
        <pc:picChg chg="add mod">
          <ac:chgData name="邹 益" userId="993e2f5d6e0b0df9" providerId="LiveId" clId="{454797CA-1BF9-40B0-AAEE-2BF305660A93}" dt="2021-11-03T03:31:36.800" v="1916" actId="1036"/>
          <ac:picMkLst>
            <pc:docMk/>
            <pc:sldMk cId="2387235696" sldId="610"/>
            <ac:picMk id="15" creationId="{A3DA89E2-673F-4ECD-817F-2818501F6542}"/>
          </ac:picMkLst>
        </pc:picChg>
        <pc:picChg chg="add mod">
          <ac:chgData name="邹 益" userId="993e2f5d6e0b0df9" providerId="LiveId" clId="{454797CA-1BF9-40B0-AAEE-2BF305660A93}" dt="2021-11-03T03:31:36.800" v="1916" actId="1036"/>
          <ac:picMkLst>
            <pc:docMk/>
            <pc:sldMk cId="2387235696" sldId="610"/>
            <ac:picMk id="17" creationId="{83D956C8-FD24-4E4D-B8B8-966ABA1B822F}"/>
          </ac:picMkLst>
        </pc:picChg>
        <pc:picChg chg="add del mod">
          <ac:chgData name="邹 益" userId="993e2f5d6e0b0df9" providerId="LiveId" clId="{454797CA-1BF9-40B0-AAEE-2BF305660A93}" dt="2021-11-03T03:31:22.622" v="1855" actId="478"/>
          <ac:picMkLst>
            <pc:docMk/>
            <pc:sldMk cId="2387235696" sldId="610"/>
            <ac:picMk id="19" creationId="{4D780E98-0FF9-4076-A7E4-44DFA11FC908}"/>
          </ac:picMkLst>
        </pc:picChg>
        <pc:picChg chg="add mod">
          <ac:chgData name="邹 益" userId="993e2f5d6e0b0df9" providerId="LiveId" clId="{454797CA-1BF9-40B0-AAEE-2BF305660A93}" dt="2021-11-03T03:31:39.207" v="1918" actId="1076"/>
          <ac:picMkLst>
            <pc:docMk/>
            <pc:sldMk cId="2387235696" sldId="610"/>
            <ac:picMk id="21" creationId="{BC42DBE1-2307-46E8-81D3-11CDC6E579D9}"/>
          </ac:picMkLst>
        </pc:picChg>
        <pc:picChg chg="add mod">
          <ac:chgData name="邹 益" userId="993e2f5d6e0b0df9" providerId="LiveId" clId="{454797CA-1BF9-40B0-AAEE-2BF305660A93}" dt="2021-11-03T03:31:54.666" v="1920" actId="1076"/>
          <ac:picMkLst>
            <pc:docMk/>
            <pc:sldMk cId="2387235696" sldId="610"/>
            <ac:picMk id="23" creationId="{46ED7BBB-4452-4A2C-8D45-E43A8E609403}"/>
          </ac:picMkLst>
        </pc:picChg>
      </pc:sldChg>
      <pc:sldChg chg="addSp delSp modSp mod">
        <pc:chgData name="邹 益" userId="993e2f5d6e0b0df9" providerId="LiveId" clId="{454797CA-1BF9-40B0-AAEE-2BF305660A93}" dt="2021-11-03T00:43:05.639" v="393" actId="1076"/>
        <pc:sldMkLst>
          <pc:docMk/>
          <pc:sldMk cId="3805521198" sldId="611"/>
        </pc:sldMkLst>
        <pc:spChg chg="add mod">
          <ac:chgData name="邹 益" userId="993e2f5d6e0b0df9" providerId="LiveId" clId="{454797CA-1BF9-40B0-AAEE-2BF305660A93}" dt="2021-11-03T00:26:55.166" v="122" actId="1076"/>
          <ac:spMkLst>
            <pc:docMk/>
            <pc:sldMk cId="3805521198" sldId="611"/>
            <ac:spMk id="5" creationId="{F47480A4-4979-4D7E-88ED-6017BF6E0840}"/>
          </ac:spMkLst>
        </pc:spChg>
        <pc:spChg chg="add mod">
          <ac:chgData name="邹 益" userId="993e2f5d6e0b0df9" providerId="LiveId" clId="{454797CA-1BF9-40B0-AAEE-2BF305660A93}" dt="2021-11-03T00:26:42.285" v="119" actId="1076"/>
          <ac:spMkLst>
            <pc:docMk/>
            <pc:sldMk cId="3805521198" sldId="611"/>
            <ac:spMk id="11" creationId="{57C17AC9-20DB-4461-9836-050CCE94573B}"/>
          </ac:spMkLst>
        </pc:spChg>
        <pc:spChg chg="add mod">
          <ac:chgData name="邹 益" userId="993e2f5d6e0b0df9" providerId="LiveId" clId="{454797CA-1BF9-40B0-AAEE-2BF305660A93}" dt="2021-11-03T00:42:00.303" v="369" actId="1036"/>
          <ac:spMkLst>
            <pc:docMk/>
            <pc:sldMk cId="3805521198" sldId="611"/>
            <ac:spMk id="18" creationId="{87B18885-61BB-4262-BB6A-CDAF5E72D953}"/>
          </ac:spMkLst>
        </pc:spChg>
        <pc:spChg chg="add mod">
          <ac:chgData name="邹 益" userId="993e2f5d6e0b0df9" providerId="LiveId" clId="{454797CA-1BF9-40B0-AAEE-2BF305660A93}" dt="2021-11-03T00:42:15.032" v="374" actId="1076"/>
          <ac:spMkLst>
            <pc:docMk/>
            <pc:sldMk cId="3805521198" sldId="611"/>
            <ac:spMk id="19" creationId="{1C8A3EF3-F66A-43C0-93FF-BD2938F7D726}"/>
          </ac:spMkLst>
        </pc:spChg>
        <pc:spChg chg="add mod">
          <ac:chgData name="邹 益" userId="993e2f5d6e0b0df9" providerId="LiveId" clId="{454797CA-1BF9-40B0-AAEE-2BF305660A93}" dt="2021-11-03T00:43:05.639" v="393" actId="1076"/>
          <ac:spMkLst>
            <pc:docMk/>
            <pc:sldMk cId="3805521198" sldId="611"/>
            <ac:spMk id="22" creationId="{1A02A8C5-450B-4E68-A298-CF0743D7079E}"/>
          </ac:spMkLst>
        </pc:spChg>
        <pc:picChg chg="mod">
          <ac:chgData name="邹 益" userId="993e2f5d6e0b0df9" providerId="LiveId" clId="{454797CA-1BF9-40B0-AAEE-2BF305660A93}" dt="2021-11-03T00:42:09.807" v="373" actId="1076"/>
          <ac:picMkLst>
            <pc:docMk/>
            <pc:sldMk cId="3805521198" sldId="611"/>
            <ac:picMk id="4" creationId="{4AA0062F-8D3C-4E56-BF1E-73DD66F8C8E8}"/>
          </ac:picMkLst>
        </pc:picChg>
        <pc:picChg chg="add mod">
          <ac:chgData name="邹 益" userId="993e2f5d6e0b0df9" providerId="LiveId" clId="{454797CA-1BF9-40B0-AAEE-2BF305660A93}" dt="2021-11-03T00:26:42.285" v="119" actId="1076"/>
          <ac:picMkLst>
            <pc:docMk/>
            <pc:sldMk cId="3805521198" sldId="611"/>
            <ac:picMk id="8" creationId="{5AC4EEE0-BA0B-46F4-800B-3837A74DE1CB}"/>
          </ac:picMkLst>
        </pc:picChg>
        <pc:picChg chg="add mod">
          <ac:chgData name="邹 益" userId="993e2f5d6e0b0df9" providerId="LiveId" clId="{454797CA-1BF9-40B0-AAEE-2BF305660A93}" dt="2021-11-03T00:41:46.574" v="343" actId="1076"/>
          <ac:picMkLst>
            <pc:docMk/>
            <pc:sldMk cId="3805521198" sldId="611"/>
            <ac:picMk id="10" creationId="{9B778842-97CE-4CDD-8AD5-C3217E20FBD7}"/>
          </ac:picMkLst>
        </pc:picChg>
        <pc:picChg chg="add del mod">
          <ac:chgData name="邹 益" userId="993e2f5d6e0b0df9" providerId="LiveId" clId="{454797CA-1BF9-40B0-AAEE-2BF305660A93}" dt="2021-11-03T00:23:04.232" v="82" actId="478"/>
          <ac:picMkLst>
            <pc:docMk/>
            <pc:sldMk cId="3805521198" sldId="611"/>
            <ac:picMk id="13" creationId="{C7B98550-6532-44AE-8BB3-325410560ABE}"/>
          </ac:picMkLst>
        </pc:picChg>
        <pc:picChg chg="add mod">
          <ac:chgData name="邹 益" userId="993e2f5d6e0b0df9" providerId="LiveId" clId="{454797CA-1BF9-40B0-AAEE-2BF305660A93}" dt="2021-11-03T00:42:00.303" v="369" actId="1036"/>
          <ac:picMkLst>
            <pc:docMk/>
            <pc:sldMk cId="3805521198" sldId="611"/>
            <ac:picMk id="15" creationId="{20E9BD05-2CA3-410F-A2CA-712061B05D95}"/>
          </ac:picMkLst>
        </pc:picChg>
        <pc:picChg chg="add mod">
          <ac:chgData name="邹 益" userId="993e2f5d6e0b0df9" providerId="LiveId" clId="{454797CA-1BF9-40B0-AAEE-2BF305660A93}" dt="2021-11-03T00:41:53.143" v="346" actId="1076"/>
          <ac:picMkLst>
            <pc:docMk/>
            <pc:sldMk cId="3805521198" sldId="611"/>
            <ac:picMk id="17" creationId="{AEBB7FBE-9F9D-4D20-BC5F-5A63F9B953E9}"/>
          </ac:picMkLst>
        </pc:picChg>
        <pc:picChg chg="add mod">
          <ac:chgData name="邹 益" userId="993e2f5d6e0b0df9" providerId="LiveId" clId="{454797CA-1BF9-40B0-AAEE-2BF305660A93}" dt="2021-11-03T00:42:41.374" v="385" actId="1076"/>
          <ac:picMkLst>
            <pc:docMk/>
            <pc:sldMk cId="3805521198" sldId="611"/>
            <ac:picMk id="21" creationId="{296AFD92-E592-4B8A-9819-B4A058F88E7B}"/>
          </ac:picMkLst>
        </pc:picChg>
      </pc:sldChg>
      <pc:sldChg chg="addSp delSp modSp mod">
        <pc:chgData name="邹 益" userId="993e2f5d6e0b0df9" providerId="LiveId" clId="{454797CA-1BF9-40B0-AAEE-2BF305660A93}" dt="2021-11-03T01:27:29.016" v="704" actId="1076"/>
        <pc:sldMkLst>
          <pc:docMk/>
          <pc:sldMk cId="543052446" sldId="612"/>
        </pc:sldMkLst>
        <pc:spChg chg="add mod">
          <ac:chgData name="邹 益" userId="993e2f5d6e0b0df9" providerId="LiveId" clId="{454797CA-1BF9-40B0-AAEE-2BF305660A93}" dt="2021-11-03T01:26:30.819" v="682" actId="1076"/>
          <ac:spMkLst>
            <pc:docMk/>
            <pc:sldMk cId="543052446" sldId="612"/>
            <ac:spMk id="8" creationId="{D0FC529A-1ECD-4246-9B33-2FAB317BAC8D}"/>
          </ac:spMkLst>
        </pc:spChg>
        <pc:spChg chg="add mod">
          <ac:chgData name="邹 益" userId="993e2f5d6e0b0df9" providerId="LiveId" clId="{454797CA-1BF9-40B0-AAEE-2BF305660A93}" dt="2021-11-03T01:27:29.016" v="704" actId="1076"/>
          <ac:spMkLst>
            <pc:docMk/>
            <pc:sldMk cId="543052446" sldId="612"/>
            <ac:spMk id="11" creationId="{FFB1F307-C3CF-48EA-A5A4-859318C30C39}"/>
          </ac:spMkLst>
        </pc:spChg>
        <pc:picChg chg="add mod">
          <ac:chgData name="邹 益" userId="993e2f5d6e0b0df9" providerId="LiveId" clId="{454797CA-1BF9-40B0-AAEE-2BF305660A93}" dt="2021-11-03T01:25:14.389" v="678" actId="1076"/>
          <ac:picMkLst>
            <pc:docMk/>
            <pc:sldMk cId="543052446" sldId="612"/>
            <ac:picMk id="7" creationId="{A4EC0706-2361-498F-BE28-C9A0AF0C9F54}"/>
          </ac:picMkLst>
        </pc:picChg>
        <pc:picChg chg="add mod">
          <ac:chgData name="邹 益" userId="993e2f5d6e0b0df9" providerId="LiveId" clId="{454797CA-1BF9-40B0-AAEE-2BF305660A93}" dt="2021-11-03T01:26:24.769" v="681" actId="1076"/>
          <ac:picMkLst>
            <pc:docMk/>
            <pc:sldMk cId="543052446" sldId="612"/>
            <ac:picMk id="10" creationId="{EEB8E42C-2CA6-4C18-8C5E-83D67DA0E5E9}"/>
          </ac:picMkLst>
        </pc:picChg>
        <pc:picChg chg="add del">
          <ac:chgData name="邹 益" userId="993e2f5d6e0b0df9" providerId="LiveId" clId="{454797CA-1BF9-40B0-AAEE-2BF305660A93}" dt="2021-11-03T01:27:06.666" v="685" actId="22"/>
          <ac:picMkLst>
            <pc:docMk/>
            <pc:sldMk cId="543052446" sldId="612"/>
            <ac:picMk id="13" creationId="{4A279FB7-9ED1-47A8-B183-42917352F737}"/>
          </ac:picMkLst>
        </pc:picChg>
      </pc:sldChg>
      <pc:sldChg chg="addSp delSp modSp mod">
        <pc:chgData name="邹 益" userId="993e2f5d6e0b0df9" providerId="LiveId" clId="{454797CA-1BF9-40B0-AAEE-2BF305660A93}" dt="2021-11-03T01:34:12.048" v="746" actId="1076"/>
        <pc:sldMkLst>
          <pc:docMk/>
          <pc:sldMk cId="1719699178" sldId="613"/>
        </pc:sldMkLst>
        <pc:spChg chg="del">
          <ac:chgData name="邹 益" userId="993e2f5d6e0b0df9" providerId="LiveId" clId="{454797CA-1BF9-40B0-AAEE-2BF305660A93}" dt="2021-11-03T01:28:28.742" v="705" actId="478"/>
          <ac:spMkLst>
            <pc:docMk/>
            <pc:sldMk cId="1719699178" sldId="613"/>
            <ac:spMk id="5" creationId="{FC6180D8-83A4-474A-80F5-A7D5E339BAE4}"/>
          </ac:spMkLst>
        </pc:spChg>
        <pc:spChg chg="add mod">
          <ac:chgData name="邹 益" userId="993e2f5d6e0b0df9" providerId="LiveId" clId="{454797CA-1BF9-40B0-AAEE-2BF305660A93}" dt="2021-11-03T01:32:25.306" v="729" actId="20577"/>
          <ac:spMkLst>
            <pc:docMk/>
            <pc:sldMk cId="1719699178" sldId="613"/>
            <ac:spMk id="7" creationId="{BCD2687A-5D6C-4480-841E-57F53455A48B}"/>
          </ac:spMkLst>
        </pc:spChg>
        <pc:picChg chg="add mod">
          <ac:chgData name="邹 益" userId="993e2f5d6e0b0df9" providerId="LiveId" clId="{454797CA-1BF9-40B0-AAEE-2BF305660A93}" dt="2021-11-03T01:34:06.374" v="743" actId="1076"/>
          <ac:picMkLst>
            <pc:docMk/>
            <pc:sldMk cId="1719699178" sldId="613"/>
            <ac:picMk id="9" creationId="{0520A990-A504-4E85-AB21-647AAEA4BC85}"/>
          </ac:picMkLst>
        </pc:picChg>
        <pc:picChg chg="add del">
          <ac:chgData name="邹 益" userId="993e2f5d6e0b0df9" providerId="LiveId" clId="{454797CA-1BF9-40B0-AAEE-2BF305660A93}" dt="2021-11-03T01:33:11.630" v="736" actId="22"/>
          <ac:picMkLst>
            <pc:docMk/>
            <pc:sldMk cId="1719699178" sldId="613"/>
            <ac:picMk id="11" creationId="{2358746A-F35E-44D7-A8E7-4CE376F7EB78}"/>
          </ac:picMkLst>
        </pc:picChg>
        <pc:picChg chg="add mod">
          <ac:chgData name="邹 益" userId="993e2f5d6e0b0df9" providerId="LiveId" clId="{454797CA-1BF9-40B0-AAEE-2BF305660A93}" dt="2021-11-03T01:34:12.048" v="746" actId="1076"/>
          <ac:picMkLst>
            <pc:docMk/>
            <pc:sldMk cId="1719699178" sldId="613"/>
            <ac:picMk id="13" creationId="{CB3118F0-EB7B-405C-8962-4CE7FC9CB175}"/>
          </ac:picMkLst>
        </pc:picChg>
      </pc:sldChg>
      <pc:sldChg chg="addSp delSp modSp mod">
        <pc:chgData name="邹 益" userId="993e2f5d6e0b0df9" providerId="LiveId" clId="{454797CA-1BF9-40B0-AAEE-2BF305660A93}" dt="2021-11-03T01:34:28.057" v="747" actId="478"/>
        <pc:sldMkLst>
          <pc:docMk/>
          <pc:sldMk cId="3430174247" sldId="617"/>
        </pc:sldMkLst>
        <pc:spChg chg="add del mod">
          <ac:chgData name="邹 益" userId="993e2f5d6e0b0df9" providerId="LiveId" clId="{454797CA-1BF9-40B0-AAEE-2BF305660A93}" dt="2021-11-03T01:34:28.057" v="747" actId="478"/>
          <ac:spMkLst>
            <pc:docMk/>
            <pc:sldMk cId="3430174247" sldId="617"/>
            <ac:spMk id="5" creationId="{FF8E7F65-5A87-4E64-B4AE-E9703F65F173}"/>
          </ac:spMkLst>
        </pc:spChg>
      </pc:sldChg>
      <pc:sldChg chg="addSp delSp modSp mod">
        <pc:chgData name="邹 益" userId="993e2f5d6e0b0df9" providerId="LiveId" clId="{454797CA-1BF9-40B0-AAEE-2BF305660A93}" dt="2021-11-03T00:59:30.623" v="552" actId="1076"/>
        <pc:sldMkLst>
          <pc:docMk/>
          <pc:sldMk cId="591533109" sldId="618"/>
        </pc:sldMkLst>
        <pc:spChg chg="add del mod">
          <ac:chgData name="邹 益" userId="993e2f5d6e0b0df9" providerId="LiveId" clId="{454797CA-1BF9-40B0-AAEE-2BF305660A93}" dt="2021-11-03T00:58:13.540" v="530" actId="478"/>
          <ac:spMkLst>
            <pc:docMk/>
            <pc:sldMk cId="591533109" sldId="618"/>
            <ac:spMk id="5" creationId="{3F844A57-6438-409F-A11E-28CCDB5D340C}"/>
          </ac:spMkLst>
        </pc:spChg>
        <pc:spChg chg="mod">
          <ac:chgData name="邹 益" userId="993e2f5d6e0b0df9" providerId="LiveId" clId="{454797CA-1BF9-40B0-AAEE-2BF305660A93}" dt="2021-11-03T00:50:49.614" v="463" actId="20577"/>
          <ac:spMkLst>
            <pc:docMk/>
            <pc:sldMk cId="591533109" sldId="618"/>
            <ac:spMk id="6" creationId="{EFC07BAE-5B39-4665-9A85-9A9C7A397FB4}"/>
          </ac:spMkLst>
        </pc:spChg>
        <pc:picChg chg="mod">
          <ac:chgData name="邹 益" userId="993e2f5d6e0b0df9" providerId="LiveId" clId="{454797CA-1BF9-40B0-AAEE-2BF305660A93}" dt="2021-11-03T00:53:37.400" v="494" actId="1076"/>
          <ac:picMkLst>
            <pc:docMk/>
            <pc:sldMk cId="591533109" sldId="618"/>
            <ac:picMk id="4" creationId="{4AA0062F-8D3C-4E56-BF1E-73DD66F8C8E8}"/>
          </ac:picMkLst>
        </pc:picChg>
        <pc:picChg chg="add mod">
          <ac:chgData name="邹 益" userId="993e2f5d6e0b0df9" providerId="LiveId" clId="{454797CA-1BF9-40B0-AAEE-2BF305660A93}" dt="2021-11-03T00:59:30.623" v="552" actId="1076"/>
          <ac:picMkLst>
            <pc:docMk/>
            <pc:sldMk cId="591533109" sldId="618"/>
            <ac:picMk id="8" creationId="{52985F50-CAFF-4F14-94DF-070873D309C8}"/>
          </ac:picMkLst>
        </pc:picChg>
        <pc:picChg chg="add mod">
          <ac:chgData name="邹 益" userId="993e2f5d6e0b0df9" providerId="LiveId" clId="{454797CA-1BF9-40B0-AAEE-2BF305660A93}" dt="2021-11-03T00:59:30.623" v="552" actId="1076"/>
          <ac:picMkLst>
            <pc:docMk/>
            <pc:sldMk cId="591533109" sldId="618"/>
            <ac:picMk id="10" creationId="{4446775F-AB2F-4C68-970B-211E1E0C3E98}"/>
          </ac:picMkLst>
        </pc:picChg>
        <pc:picChg chg="add mod">
          <ac:chgData name="邹 益" userId="993e2f5d6e0b0df9" providerId="LiveId" clId="{454797CA-1BF9-40B0-AAEE-2BF305660A93}" dt="2021-11-03T00:59:30.623" v="552" actId="1076"/>
          <ac:picMkLst>
            <pc:docMk/>
            <pc:sldMk cId="591533109" sldId="618"/>
            <ac:picMk id="12" creationId="{ABDE9441-053F-4359-9DFE-846300CE3577}"/>
          </ac:picMkLst>
        </pc:picChg>
        <pc:picChg chg="add mod">
          <ac:chgData name="邹 益" userId="993e2f5d6e0b0df9" providerId="LiveId" clId="{454797CA-1BF9-40B0-AAEE-2BF305660A93}" dt="2021-11-03T00:59:30.623" v="552" actId="1076"/>
          <ac:picMkLst>
            <pc:docMk/>
            <pc:sldMk cId="591533109" sldId="618"/>
            <ac:picMk id="14" creationId="{41909063-6C4E-4BD3-9976-CC449A874738}"/>
          </ac:picMkLst>
        </pc:picChg>
        <pc:picChg chg="add mod">
          <ac:chgData name="邹 益" userId="993e2f5d6e0b0df9" providerId="LiveId" clId="{454797CA-1BF9-40B0-AAEE-2BF305660A93}" dt="2021-11-03T00:59:30.623" v="552" actId="1076"/>
          <ac:picMkLst>
            <pc:docMk/>
            <pc:sldMk cId="591533109" sldId="618"/>
            <ac:picMk id="16" creationId="{628D560F-5AE2-42B0-8073-1B8798E83A04}"/>
          </ac:picMkLst>
        </pc:picChg>
      </pc:sldChg>
      <pc:sldChg chg="addSp delSp modSp add mod ord">
        <pc:chgData name="邹 益" userId="993e2f5d6e0b0df9" providerId="LiveId" clId="{454797CA-1BF9-40B0-AAEE-2BF305660A93}" dt="2021-11-03T00:52:34.691" v="486" actId="1076"/>
        <pc:sldMkLst>
          <pc:docMk/>
          <pc:sldMk cId="3700197526" sldId="619"/>
        </pc:sldMkLst>
        <pc:spChg chg="add del mod">
          <ac:chgData name="邹 益" userId="993e2f5d6e0b0df9" providerId="LiveId" clId="{454797CA-1BF9-40B0-AAEE-2BF305660A93}" dt="2021-11-03T00:33:19.071" v="300" actId="478"/>
          <ac:spMkLst>
            <pc:docMk/>
            <pc:sldMk cId="3700197526" sldId="619"/>
            <ac:spMk id="5" creationId="{5D3FBDA3-EF84-42CF-A7F6-BC4365F6BE08}"/>
          </ac:spMkLst>
        </pc:spChg>
        <pc:spChg chg="mod">
          <ac:chgData name="邹 益" userId="993e2f5d6e0b0df9" providerId="LiveId" clId="{454797CA-1BF9-40B0-AAEE-2BF305660A93}" dt="2021-11-03T00:29:46.449" v="214" actId="20577"/>
          <ac:spMkLst>
            <pc:docMk/>
            <pc:sldMk cId="3700197526" sldId="619"/>
            <ac:spMk id="6" creationId="{EFC07BAE-5B39-4665-9A85-9A9C7A397FB4}"/>
          </ac:spMkLst>
        </pc:spChg>
        <pc:spChg chg="add mod">
          <ac:chgData name="邹 益" userId="993e2f5d6e0b0df9" providerId="LiveId" clId="{454797CA-1BF9-40B0-AAEE-2BF305660A93}" dt="2021-11-03T00:34:18.362" v="312" actId="14100"/>
          <ac:spMkLst>
            <pc:docMk/>
            <pc:sldMk cId="3700197526" sldId="619"/>
            <ac:spMk id="9" creationId="{512E2ACD-7966-4654-A314-3FCB49E54A4F}"/>
          </ac:spMkLst>
        </pc:spChg>
        <pc:spChg chg="add mod">
          <ac:chgData name="邹 益" userId="993e2f5d6e0b0df9" providerId="LiveId" clId="{454797CA-1BF9-40B0-AAEE-2BF305660A93}" dt="2021-11-03T00:36:46" v="325" actId="113"/>
          <ac:spMkLst>
            <pc:docMk/>
            <pc:sldMk cId="3700197526" sldId="619"/>
            <ac:spMk id="14" creationId="{D600316C-DBA3-4456-8698-F023FBBDDE59}"/>
          </ac:spMkLst>
        </pc:spChg>
        <pc:spChg chg="add mod">
          <ac:chgData name="邹 益" userId="993e2f5d6e0b0df9" providerId="LiveId" clId="{454797CA-1BF9-40B0-AAEE-2BF305660A93}" dt="2021-11-03T00:38:43.888" v="339" actId="1076"/>
          <ac:spMkLst>
            <pc:docMk/>
            <pc:sldMk cId="3700197526" sldId="619"/>
            <ac:spMk id="17" creationId="{C61A82F1-8B0A-4E05-8633-1B1EDB00FB0D}"/>
          </ac:spMkLst>
        </pc:spChg>
        <pc:spChg chg="add del mod">
          <ac:chgData name="邹 益" userId="993e2f5d6e0b0df9" providerId="LiveId" clId="{454797CA-1BF9-40B0-AAEE-2BF305660A93}" dt="2021-11-03T00:47:05.084" v="427"/>
          <ac:spMkLst>
            <pc:docMk/>
            <pc:sldMk cId="3700197526" sldId="619"/>
            <ac:spMk id="20" creationId="{CC575215-ACB1-4196-9E5D-F4E90B7BEC81}"/>
          </ac:spMkLst>
        </pc:spChg>
        <pc:spChg chg="add mod">
          <ac:chgData name="邹 益" userId="993e2f5d6e0b0df9" providerId="LiveId" clId="{454797CA-1BF9-40B0-AAEE-2BF305660A93}" dt="2021-11-03T00:51:28.924" v="466" actId="1076"/>
          <ac:spMkLst>
            <pc:docMk/>
            <pc:sldMk cId="3700197526" sldId="619"/>
            <ac:spMk id="23" creationId="{BBD44560-4707-4EEE-A86B-3B7F31EAA9C9}"/>
          </ac:spMkLst>
        </pc:spChg>
        <pc:spChg chg="add mod">
          <ac:chgData name="邹 益" userId="993e2f5d6e0b0df9" providerId="LiveId" clId="{454797CA-1BF9-40B0-AAEE-2BF305660A93}" dt="2021-11-03T00:52:14.192" v="477" actId="1076"/>
          <ac:spMkLst>
            <pc:docMk/>
            <pc:sldMk cId="3700197526" sldId="619"/>
            <ac:spMk id="24" creationId="{7DD220A4-CF89-4228-A0EB-2116C628A65F}"/>
          </ac:spMkLst>
        </pc:spChg>
        <pc:spChg chg="add mod">
          <ac:chgData name="邹 益" userId="993e2f5d6e0b0df9" providerId="LiveId" clId="{454797CA-1BF9-40B0-AAEE-2BF305660A93}" dt="2021-11-03T00:52:34.691" v="486" actId="1076"/>
          <ac:spMkLst>
            <pc:docMk/>
            <pc:sldMk cId="3700197526" sldId="619"/>
            <ac:spMk id="29" creationId="{0B01AB36-16E4-4FDE-9060-D46753F6AE11}"/>
          </ac:spMkLst>
        </pc:spChg>
        <pc:picChg chg="mod">
          <ac:chgData name="邹 益" userId="993e2f5d6e0b0df9" providerId="LiveId" clId="{454797CA-1BF9-40B0-AAEE-2BF305660A93}" dt="2021-11-03T00:52:07.738" v="476" actId="1076"/>
          <ac:picMkLst>
            <pc:docMk/>
            <pc:sldMk cId="3700197526" sldId="619"/>
            <ac:picMk id="4" creationId="{4AA0062F-8D3C-4E56-BF1E-73DD66F8C8E8}"/>
          </ac:picMkLst>
        </pc:picChg>
        <pc:picChg chg="add mod">
          <ac:chgData name="邹 益" userId="993e2f5d6e0b0df9" providerId="LiveId" clId="{454797CA-1BF9-40B0-AAEE-2BF305660A93}" dt="2021-11-03T00:34:19.800" v="313" actId="1076"/>
          <ac:picMkLst>
            <pc:docMk/>
            <pc:sldMk cId="3700197526" sldId="619"/>
            <ac:picMk id="8" creationId="{766D6E13-177B-4BFE-B671-F869C7557F05}"/>
          </ac:picMkLst>
        </pc:picChg>
        <pc:picChg chg="add del mod">
          <ac:chgData name="邹 益" userId="993e2f5d6e0b0df9" providerId="LiveId" clId="{454797CA-1BF9-40B0-AAEE-2BF305660A93}" dt="2021-11-03T00:36:23.488" v="316" actId="478"/>
          <ac:picMkLst>
            <pc:docMk/>
            <pc:sldMk cId="3700197526" sldId="619"/>
            <ac:picMk id="11" creationId="{EA5327B9-7B32-4191-B972-76E54F31B337}"/>
          </ac:picMkLst>
        </pc:picChg>
        <pc:picChg chg="add mod">
          <ac:chgData name="邹 益" userId="993e2f5d6e0b0df9" providerId="LiveId" clId="{454797CA-1BF9-40B0-AAEE-2BF305660A93}" dt="2021-11-03T00:36:49.206" v="326" actId="1076"/>
          <ac:picMkLst>
            <pc:docMk/>
            <pc:sldMk cId="3700197526" sldId="619"/>
            <ac:picMk id="13" creationId="{0A50ACBA-D238-411B-ACE2-F37177F05521}"/>
          </ac:picMkLst>
        </pc:picChg>
        <pc:picChg chg="add mod">
          <ac:chgData name="邹 益" userId="993e2f5d6e0b0df9" providerId="LiveId" clId="{454797CA-1BF9-40B0-AAEE-2BF305660A93}" dt="2021-11-03T00:38:45.498" v="340" actId="1076"/>
          <ac:picMkLst>
            <pc:docMk/>
            <pc:sldMk cId="3700197526" sldId="619"/>
            <ac:picMk id="16" creationId="{77AF6E0C-95E9-4636-BAE1-A035AB717988}"/>
          </ac:picMkLst>
        </pc:picChg>
        <pc:picChg chg="add mod">
          <ac:chgData name="邹 益" userId="993e2f5d6e0b0df9" providerId="LiveId" clId="{454797CA-1BF9-40B0-AAEE-2BF305660A93}" dt="2021-11-03T00:43:36.561" v="395" actId="1076"/>
          <ac:picMkLst>
            <pc:docMk/>
            <pc:sldMk cId="3700197526" sldId="619"/>
            <ac:picMk id="19" creationId="{51AED830-7F3F-4FB7-9FC9-966915FC978F}"/>
          </ac:picMkLst>
        </pc:picChg>
        <pc:picChg chg="add mod">
          <ac:chgData name="邹 益" userId="993e2f5d6e0b0df9" providerId="LiveId" clId="{454797CA-1BF9-40B0-AAEE-2BF305660A93}" dt="2021-11-03T00:51:47.449" v="470" actId="14100"/>
          <ac:picMkLst>
            <pc:docMk/>
            <pc:sldMk cId="3700197526" sldId="619"/>
            <ac:picMk id="22" creationId="{246562E1-7CDC-4EC8-818A-93AB6CD0A66F}"/>
          </ac:picMkLst>
        </pc:picChg>
        <pc:picChg chg="add mod">
          <ac:chgData name="邹 益" userId="993e2f5d6e0b0df9" providerId="LiveId" clId="{454797CA-1BF9-40B0-AAEE-2BF305660A93}" dt="2021-11-03T00:52:16.147" v="478" actId="1076"/>
          <ac:picMkLst>
            <pc:docMk/>
            <pc:sldMk cId="3700197526" sldId="619"/>
            <ac:picMk id="26" creationId="{9DDB8F04-24E9-49BE-B4B1-A280755109CB}"/>
          </ac:picMkLst>
        </pc:picChg>
        <pc:picChg chg="add mod">
          <ac:chgData name="邹 益" userId="993e2f5d6e0b0df9" providerId="LiveId" clId="{454797CA-1BF9-40B0-AAEE-2BF305660A93}" dt="2021-11-03T00:51:52.187" v="471" actId="1076"/>
          <ac:picMkLst>
            <pc:docMk/>
            <pc:sldMk cId="3700197526" sldId="619"/>
            <ac:picMk id="28" creationId="{54A09CD8-B5D0-4F38-8DBB-5F085BE8DF05}"/>
          </ac:picMkLst>
        </pc:picChg>
      </pc:sldChg>
      <pc:sldChg chg="addSp delSp modSp add mod">
        <pc:chgData name="邹 益" userId="993e2f5d6e0b0df9" providerId="LiveId" clId="{454797CA-1BF9-40B0-AAEE-2BF305660A93}" dt="2021-11-03T01:13:51.018" v="631" actId="1076"/>
        <pc:sldMkLst>
          <pc:docMk/>
          <pc:sldMk cId="4018918028" sldId="620"/>
        </pc:sldMkLst>
        <pc:spChg chg="add mod">
          <ac:chgData name="邹 益" userId="993e2f5d6e0b0df9" providerId="LiveId" clId="{454797CA-1BF9-40B0-AAEE-2BF305660A93}" dt="2021-11-03T01:13:07.004" v="599" actId="1076"/>
          <ac:spMkLst>
            <pc:docMk/>
            <pc:sldMk cId="4018918028" sldId="620"/>
            <ac:spMk id="18" creationId="{85283484-1018-45DB-A7F4-9E4ADBC3B153}"/>
          </ac:spMkLst>
        </pc:spChg>
        <pc:spChg chg="add mod">
          <ac:chgData name="邹 益" userId="993e2f5d6e0b0df9" providerId="LiveId" clId="{454797CA-1BF9-40B0-AAEE-2BF305660A93}" dt="2021-11-03T01:13:51.018" v="631" actId="1076"/>
          <ac:spMkLst>
            <pc:docMk/>
            <pc:sldMk cId="4018918028" sldId="620"/>
            <ac:spMk id="19" creationId="{4ED79E27-7913-483B-9F19-EB9DE31682D1}"/>
          </ac:spMkLst>
        </pc:spChg>
        <pc:picChg chg="add mod">
          <ac:chgData name="邹 益" userId="993e2f5d6e0b0df9" providerId="LiveId" clId="{454797CA-1BF9-40B0-AAEE-2BF305660A93}" dt="2021-11-03T01:02:51.637" v="556" actId="14100"/>
          <ac:picMkLst>
            <pc:docMk/>
            <pc:sldMk cId="4018918028" sldId="620"/>
            <ac:picMk id="7" creationId="{68F29F06-D322-49A8-BEDB-C23295C35146}"/>
          </ac:picMkLst>
        </pc:picChg>
        <pc:picChg chg="add del mod">
          <ac:chgData name="邹 益" userId="993e2f5d6e0b0df9" providerId="LiveId" clId="{454797CA-1BF9-40B0-AAEE-2BF305660A93}" dt="2021-11-03T01:05:54.102" v="561" actId="478"/>
          <ac:picMkLst>
            <pc:docMk/>
            <pc:sldMk cId="4018918028" sldId="620"/>
            <ac:picMk id="9" creationId="{4CFA207D-9E2D-44D4-8F86-FD98DE4DBDCE}"/>
          </ac:picMkLst>
        </pc:picChg>
        <pc:picChg chg="add mod">
          <ac:chgData name="邹 益" userId="993e2f5d6e0b0df9" providerId="LiveId" clId="{454797CA-1BF9-40B0-AAEE-2BF305660A93}" dt="2021-11-03T01:06:03.729" v="566" actId="1076"/>
          <ac:picMkLst>
            <pc:docMk/>
            <pc:sldMk cId="4018918028" sldId="620"/>
            <ac:picMk id="11" creationId="{D4B48198-6F3A-4CB1-B8A7-6EC1991D02C4}"/>
          </ac:picMkLst>
        </pc:picChg>
        <pc:picChg chg="add mod">
          <ac:chgData name="邹 益" userId="993e2f5d6e0b0df9" providerId="LiveId" clId="{454797CA-1BF9-40B0-AAEE-2BF305660A93}" dt="2021-11-03T01:07:47.875" v="574" actId="14100"/>
          <ac:picMkLst>
            <pc:docMk/>
            <pc:sldMk cId="4018918028" sldId="620"/>
            <ac:picMk id="13" creationId="{1A23BEDD-17B6-478A-BE2B-E4A6C80236B3}"/>
          </ac:picMkLst>
        </pc:picChg>
        <pc:picChg chg="add mod">
          <ac:chgData name="邹 益" userId="993e2f5d6e0b0df9" providerId="LiveId" clId="{454797CA-1BF9-40B0-AAEE-2BF305660A93}" dt="2021-11-03T01:13:12.570" v="601" actId="1076"/>
          <ac:picMkLst>
            <pc:docMk/>
            <pc:sldMk cId="4018918028" sldId="620"/>
            <ac:picMk id="15" creationId="{D749B853-9DC3-484E-A5DD-07BEC2A575D2}"/>
          </ac:picMkLst>
        </pc:picChg>
        <pc:picChg chg="add mod">
          <ac:chgData name="邹 益" userId="993e2f5d6e0b0df9" providerId="LiveId" clId="{454797CA-1BF9-40B0-AAEE-2BF305660A93}" dt="2021-11-03T01:13:19.447" v="602" actId="1076"/>
          <ac:picMkLst>
            <pc:docMk/>
            <pc:sldMk cId="4018918028" sldId="620"/>
            <ac:picMk id="17" creationId="{DD918C26-EB30-4628-8141-524070EAEB53}"/>
          </ac:picMkLst>
        </pc:picChg>
      </pc:sldChg>
      <pc:sldChg chg="addSp delSp modSp add mod ord">
        <pc:chgData name="邹 益" userId="993e2f5d6e0b0df9" providerId="LiveId" clId="{454797CA-1BF9-40B0-AAEE-2BF305660A93}" dt="2021-11-03T01:54:31.003" v="983" actId="21"/>
        <pc:sldMkLst>
          <pc:docMk/>
          <pc:sldMk cId="1481690409" sldId="621"/>
        </pc:sldMkLst>
        <pc:spChg chg="mod">
          <ac:chgData name="邹 益" userId="993e2f5d6e0b0df9" providerId="LiveId" clId="{454797CA-1BF9-40B0-AAEE-2BF305660A93}" dt="2021-11-03T01:45:07.241" v="858" actId="20577"/>
          <ac:spMkLst>
            <pc:docMk/>
            <pc:sldMk cId="1481690409" sldId="621"/>
            <ac:spMk id="5" creationId="{B37161E3-9CF7-4E9B-AE47-660EB1259072}"/>
          </ac:spMkLst>
        </pc:spChg>
        <pc:spChg chg="del">
          <ac:chgData name="邹 益" userId="993e2f5d6e0b0df9" providerId="LiveId" clId="{454797CA-1BF9-40B0-AAEE-2BF305660A93}" dt="2021-11-03T01:44:44.367" v="822" actId="478"/>
          <ac:spMkLst>
            <pc:docMk/>
            <pc:sldMk cId="1481690409" sldId="621"/>
            <ac:spMk id="6" creationId="{313F625D-144F-4C39-9D57-FF4B7F86EA50}"/>
          </ac:spMkLst>
        </pc:spChg>
        <pc:spChg chg="add mod">
          <ac:chgData name="邹 益" userId="993e2f5d6e0b0df9" providerId="LiveId" clId="{454797CA-1BF9-40B0-AAEE-2BF305660A93}" dt="2021-11-03T01:51:49.725" v="934" actId="1076"/>
          <ac:spMkLst>
            <pc:docMk/>
            <pc:sldMk cId="1481690409" sldId="621"/>
            <ac:spMk id="10" creationId="{17FFD125-D467-40A0-ADBF-47D1D7FD003C}"/>
          </ac:spMkLst>
        </pc:spChg>
        <pc:spChg chg="add mod">
          <ac:chgData name="邹 益" userId="993e2f5d6e0b0df9" providerId="LiveId" clId="{454797CA-1BF9-40B0-AAEE-2BF305660A93}" dt="2021-11-03T01:51:42.468" v="931" actId="1076"/>
          <ac:spMkLst>
            <pc:docMk/>
            <pc:sldMk cId="1481690409" sldId="621"/>
            <ac:spMk id="11" creationId="{985C1B2B-4755-47D1-904C-70A0DBCDBCE5}"/>
          </ac:spMkLst>
        </pc:spChg>
        <pc:spChg chg="add mod">
          <ac:chgData name="邹 益" userId="993e2f5d6e0b0df9" providerId="LiveId" clId="{454797CA-1BF9-40B0-AAEE-2BF305660A93}" dt="2021-11-03T01:52:26.630" v="961" actId="1076"/>
          <ac:spMkLst>
            <pc:docMk/>
            <pc:sldMk cId="1481690409" sldId="621"/>
            <ac:spMk id="12" creationId="{2F73E8BB-BCA0-45EF-8B42-C38ABA7C617F}"/>
          </ac:spMkLst>
        </pc:spChg>
        <pc:picChg chg="add mod">
          <ac:chgData name="邹 益" userId="993e2f5d6e0b0df9" providerId="LiveId" clId="{454797CA-1BF9-40B0-AAEE-2BF305660A93}" dt="2021-11-03T01:51:45.893" v="933" actId="1076"/>
          <ac:picMkLst>
            <pc:docMk/>
            <pc:sldMk cId="1481690409" sldId="621"/>
            <ac:picMk id="3" creationId="{15944318-7A7B-41BA-A85E-57F428018BB1}"/>
          </ac:picMkLst>
        </pc:picChg>
        <pc:picChg chg="add mod">
          <ac:chgData name="邹 益" userId="993e2f5d6e0b0df9" providerId="LiveId" clId="{454797CA-1BF9-40B0-AAEE-2BF305660A93}" dt="2021-11-03T01:51:43.906" v="932" actId="1076"/>
          <ac:picMkLst>
            <pc:docMk/>
            <pc:sldMk cId="1481690409" sldId="621"/>
            <ac:picMk id="7" creationId="{DF54D383-C3E0-43D1-9D7B-7902E35FA831}"/>
          </ac:picMkLst>
        </pc:picChg>
        <pc:picChg chg="add mod">
          <ac:chgData name="邹 益" userId="993e2f5d6e0b0df9" providerId="LiveId" clId="{454797CA-1BF9-40B0-AAEE-2BF305660A93}" dt="2021-11-03T01:49:24.078" v="915" actId="1076"/>
          <ac:picMkLst>
            <pc:docMk/>
            <pc:sldMk cId="1481690409" sldId="621"/>
            <ac:picMk id="9" creationId="{3B2ACB8A-A458-41F1-8742-7426391AC8F7}"/>
          </ac:picMkLst>
        </pc:picChg>
        <pc:picChg chg="add del mod">
          <ac:chgData name="邹 益" userId="993e2f5d6e0b0df9" providerId="LiveId" clId="{454797CA-1BF9-40B0-AAEE-2BF305660A93}" dt="2021-11-03T01:54:31.003" v="983" actId="21"/>
          <ac:picMkLst>
            <pc:docMk/>
            <pc:sldMk cId="1481690409" sldId="621"/>
            <ac:picMk id="13" creationId="{EC706B3D-EE3F-4330-976B-9649F1E01CAB}"/>
          </ac:picMkLst>
        </pc:picChg>
      </pc:sldChg>
      <pc:sldChg chg="addSp delSp modSp add mod">
        <pc:chgData name="邹 益" userId="993e2f5d6e0b0df9" providerId="LiveId" clId="{454797CA-1BF9-40B0-AAEE-2BF305660A93}" dt="2021-11-03T02:14:38.162" v="1097" actId="14100"/>
        <pc:sldMkLst>
          <pc:docMk/>
          <pc:sldMk cId="3404780675" sldId="622"/>
        </pc:sldMkLst>
        <pc:spChg chg="add del mod">
          <ac:chgData name="邹 益" userId="993e2f5d6e0b0df9" providerId="LiveId" clId="{454797CA-1BF9-40B0-AAEE-2BF305660A93}" dt="2021-11-03T01:56:16.535" v="1016"/>
          <ac:spMkLst>
            <pc:docMk/>
            <pc:sldMk cId="3404780675" sldId="622"/>
            <ac:spMk id="2" creationId="{9AA80C15-D009-4404-A8C4-65D4E52725FE}"/>
          </ac:spMkLst>
        </pc:spChg>
        <pc:spChg chg="mod">
          <ac:chgData name="邹 益" userId="993e2f5d6e0b0df9" providerId="LiveId" clId="{454797CA-1BF9-40B0-AAEE-2BF305660A93}" dt="2021-11-03T01:56:35.702" v="1045" actId="20577"/>
          <ac:spMkLst>
            <pc:docMk/>
            <pc:sldMk cId="3404780675" sldId="622"/>
            <ac:spMk id="5" creationId="{B37161E3-9CF7-4E9B-AE47-660EB1259072}"/>
          </ac:spMkLst>
        </pc:spChg>
        <pc:picChg chg="add mod">
          <ac:chgData name="邹 益" userId="993e2f5d6e0b0df9" providerId="LiveId" clId="{454797CA-1BF9-40B0-AAEE-2BF305660A93}" dt="2021-11-03T02:10:25.683" v="1092" actId="1076"/>
          <ac:picMkLst>
            <pc:docMk/>
            <pc:sldMk cId="3404780675" sldId="622"/>
            <ac:picMk id="6" creationId="{2D3D0219-2682-40A9-A62A-DBD661340425}"/>
          </ac:picMkLst>
        </pc:picChg>
        <pc:picChg chg="del">
          <ac:chgData name="邹 益" userId="993e2f5d6e0b0df9" providerId="LiveId" clId="{454797CA-1BF9-40B0-AAEE-2BF305660A93}" dt="2021-11-03T01:46:50.094" v="883" actId="478"/>
          <ac:picMkLst>
            <pc:docMk/>
            <pc:sldMk cId="3404780675" sldId="622"/>
            <ac:picMk id="7" creationId="{DF54D383-C3E0-43D1-9D7B-7902E35FA831}"/>
          </ac:picMkLst>
        </pc:picChg>
        <pc:picChg chg="add mod">
          <ac:chgData name="邹 益" userId="993e2f5d6e0b0df9" providerId="LiveId" clId="{454797CA-1BF9-40B0-AAEE-2BF305660A93}" dt="2021-11-03T02:10:25.683" v="1092" actId="1076"/>
          <ac:picMkLst>
            <pc:docMk/>
            <pc:sldMk cId="3404780675" sldId="622"/>
            <ac:picMk id="9" creationId="{B4B1F737-4F03-4543-8E57-9F5B260A39DE}"/>
          </ac:picMkLst>
        </pc:picChg>
        <pc:picChg chg="add mod">
          <ac:chgData name="邹 益" userId="993e2f5d6e0b0df9" providerId="LiveId" clId="{454797CA-1BF9-40B0-AAEE-2BF305660A93}" dt="2021-11-03T02:10:25.683" v="1092" actId="1076"/>
          <ac:picMkLst>
            <pc:docMk/>
            <pc:sldMk cId="3404780675" sldId="622"/>
            <ac:picMk id="11" creationId="{1BB082C4-00D2-42BF-8296-53272E57A290}"/>
          </ac:picMkLst>
        </pc:picChg>
        <pc:picChg chg="add mod">
          <ac:chgData name="邹 益" userId="993e2f5d6e0b0df9" providerId="LiveId" clId="{454797CA-1BF9-40B0-AAEE-2BF305660A93}" dt="2021-11-03T02:10:25.683" v="1092" actId="1076"/>
          <ac:picMkLst>
            <pc:docMk/>
            <pc:sldMk cId="3404780675" sldId="622"/>
            <ac:picMk id="13" creationId="{5863B34B-02D6-4308-AA91-DF4F21E8A84A}"/>
          </ac:picMkLst>
        </pc:picChg>
        <pc:picChg chg="add del mod">
          <ac:chgData name="邹 益" userId="993e2f5d6e0b0df9" providerId="LiveId" clId="{454797CA-1BF9-40B0-AAEE-2BF305660A93}" dt="2021-11-03T02:04:11.775" v="1078" actId="478"/>
          <ac:picMkLst>
            <pc:docMk/>
            <pc:sldMk cId="3404780675" sldId="622"/>
            <ac:picMk id="15" creationId="{D8007086-C4B6-4078-A054-725F196E51E0}"/>
          </ac:picMkLst>
        </pc:picChg>
        <pc:picChg chg="add mod">
          <ac:chgData name="邹 益" userId="993e2f5d6e0b0df9" providerId="LiveId" clId="{454797CA-1BF9-40B0-AAEE-2BF305660A93}" dt="2021-11-03T02:10:25.683" v="1092" actId="1076"/>
          <ac:picMkLst>
            <pc:docMk/>
            <pc:sldMk cId="3404780675" sldId="622"/>
            <ac:picMk id="17" creationId="{15E15225-C06B-409E-8794-A0B4E1973F2B}"/>
          </ac:picMkLst>
        </pc:picChg>
        <pc:picChg chg="add mod">
          <ac:chgData name="邹 益" userId="993e2f5d6e0b0df9" providerId="LiveId" clId="{454797CA-1BF9-40B0-AAEE-2BF305660A93}" dt="2021-11-03T02:06:43.539" v="1086" actId="1076"/>
          <ac:picMkLst>
            <pc:docMk/>
            <pc:sldMk cId="3404780675" sldId="622"/>
            <ac:picMk id="19" creationId="{2ED5A5CD-5E73-462E-84CF-8E4CBB2309BB}"/>
          </ac:picMkLst>
        </pc:picChg>
        <pc:picChg chg="add mod">
          <ac:chgData name="邹 益" userId="993e2f5d6e0b0df9" providerId="LiveId" clId="{454797CA-1BF9-40B0-AAEE-2BF305660A93}" dt="2021-11-03T02:09:58.700" v="1091" actId="1076"/>
          <ac:picMkLst>
            <pc:docMk/>
            <pc:sldMk cId="3404780675" sldId="622"/>
            <ac:picMk id="21" creationId="{8075E039-A86C-4C92-9696-7E2778644E14}"/>
          </ac:picMkLst>
        </pc:picChg>
        <pc:picChg chg="add mod">
          <ac:chgData name="邹 益" userId="993e2f5d6e0b0df9" providerId="LiveId" clId="{454797CA-1BF9-40B0-AAEE-2BF305660A93}" dt="2021-11-03T02:14:38.162" v="1097" actId="14100"/>
          <ac:picMkLst>
            <pc:docMk/>
            <pc:sldMk cId="3404780675" sldId="622"/>
            <ac:picMk id="23" creationId="{8B7FE47B-0FA7-456F-8F48-4CD51AF25831}"/>
          </ac:picMkLst>
        </pc:picChg>
      </pc:sldChg>
      <pc:sldChg chg="addSp modSp add mod modNotesTx">
        <pc:chgData name="邹 益" userId="993e2f5d6e0b0df9" providerId="LiveId" clId="{454797CA-1BF9-40B0-AAEE-2BF305660A93}" dt="2021-11-03T02:44:55.609" v="1458" actId="6549"/>
        <pc:sldMkLst>
          <pc:docMk/>
          <pc:sldMk cId="4016428283" sldId="623"/>
        </pc:sldMkLst>
        <pc:spChg chg="add mod">
          <ac:chgData name="邹 益" userId="993e2f5d6e0b0df9" providerId="LiveId" clId="{454797CA-1BF9-40B0-AAEE-2BF305660A93}" dt="2021-11-03T02:29:13.935" v="1198" actId="2711"/>
          <ac:spMkLst>
            <pc:docMk/>
            <pc:sldMk cId="4016428283" sldId="623"/>
            <ac:spMk id="2" creationId="{C69E80ED-6CD1-4FC5-AB29-4A11E73CA5C8}"/>
          </ac:spMkLst>
        </pc:spChg>
        <pc:spChg chg="mod">
          <ac:chgData name="邹 益" userId="993e2f5d6e0b0df9" providerId="LiveId" clId="{454797CA-1BF9-40B0-AAEE-2BF305660A93}" dt="2021-11-03T02:18:56.805" v="1132" actId="21"/>
          <ac:spMkLst>
            <pc:docMk/>
            <pc:sldMk cId="4016428283" sldId="623"/>
            <ac:spMk id="6" creationId="{313F625D-144F-4C39-9D57-FF4B7F86EA50}"/>
          </ac:spMkLst>
        </pc:spChg>
        <pc:picChg chg="add mod">
          <ac:chgData name="邹 益" userId="993e2f5d6e0b0df9" providerId="LiveId" clId="{454797CA-1BF9-40B0-AAEE-2BF305660A93}" dt="2021-11-03T02:25:41.768" v="1166" actId="1076"/>
          <ac:picMkLst>
            <pc:docMk/>
            <pc:sldMk cId="4016428283" sldId="623"/>
            <ac:picMk id="7" creationId="{03EC9030-A4A3-41FF-99FF-4ED2AB38DF93}"/>
          </ac:picMkLst>
        </pc:picChg>
        <pc:picChg chg="add mod">
          <ac:chgData name="邹 益" userId="993e2f5d6e0b0df9" providerId="LiveId" clId="{454797CA-1BF9-40B0-AAEE-2BF305660A93}" dt="2021-11-03T02:25:43.222" v="1167" actId="1076"/>
          <ac:picMkLst>
            <pc:docMk/>
            <pc:sldMk cId="4016428283" sldId="623"/>
            <ac:picMk id="9" creationId="{8FA533AA-9D9C-409A-8ADC-D272808DCCB5}"/>
          </ac:picMkLst>
        </pc:picChg>
        <pc:picChg chg="add mod">
          <ac:chgData name="邹 益" userId="993e2f5d6e0b0df9" providerId="LiveId" clId="{454797CA-1BF9-40B0-AAEE-2BF305660A93}" dt="2021-11-03T02:26:34.074" v="1173" actId="1076"/>
          <ac:picMkLst>
            <pc:docMk/>
            <pc:sldMk cId="4016428283" sldId="623"/>
            <ac:picMk id="11" creationId="{100CC37C-3936-4F4C-A47D-AA999870B884}"/>
          </ac:picMkLst>
        </pc:picChg>
        <pc:picChg chg="add mod">
          <ac:chgData name="邹 益" userId="993e2f5d6e0b0df9" providerId="LiveId" clId="{454797CA-1BF9-40B0-AAEE-2BF305660A93}" dt="2021-11-03T02:26:35.920" v="1174" actId="1076"/>
          <ac:picMkLst>
            <pc:docMk/>
            <pc:sldMk cId="4016428283" sldId="623"/>
            <ac:picMk id="13" creationId="{F8A5C18E-4DBD-489B-88DB-606CC39BBF0E}"/>
          </ac:picMkLst>
        </pc:picChg>
      </pc:sldChg>
      <pc:sldChg chg="addSp delSp modSp new mod">
        <pc:chgData name="邹 益" userId="993e2f5d6e0b0df9" providerId="LiveId" clId="{454797CA-1BF9-40B0-AAEE-2BF305660A93}" dt="2021-11-03T02:44:42.496" v="1457" actId="1076"/>
        <pc:sldMkLst>
          <pc:docMk/>
          <pc:sldMk cId="1672033531" sldId="624"/>
        </pc:sldMkLst>
        <pc:spChg chg="mod">
          <ac:chgData name="邹 益" userId="993e2f5d6e0b0df9" providerId="LiveId" clId="{454797CA-1BF9-40B0-AAEE-2BF305660A93}" dt="2021-11-03T02:29:34.923" v="1209" actId="122"/>
          <ac:spMkLst>
            <pc:docMk/>
            <pc:sldMk cId="1672033531" sldId="624"/>
            <ac:spMk id="2" creationId="{C2E946B2-9493-4EA8-8927-31D04A5E2AF5}"/>
          </ac:spMkLst>
        </pc:spChg>
        <pc:spChg chg="mod">
          <ac:chgData name="邹 益" userId="993e2f5d6e0b0df9" providerId="LiveId" clId="{454797CA-1BF9-40B0-AAEE-2BF305660A93}" dt="2021-11-03T02:34:59.138" v="1219" actId="1076"/>
          <ac:spMkLst>
            <pc:docMk/>
            <pc:sldMk cId="1672033531" sldId="624"/>
            <ac:spMk id="3" creationId="{F55C13C2-781C-4E9D-A6B3-521FD2A31594}"/>
          </ac:spMkLst>
        </pc:spChg>
        <pc:spChg chg="add mod">
          <ac:chgData name="邹 益" userId="993e2f5d6e0b0df9" providerId="LiveId" clId="{454797CA-1BF9-40B0-AAEE-2BF305660A93}" dt="2021-11-03T02:44:42.496" v="1457" actId="1076"/>
          <ac:spMkLst>
            <pc:docMk/>
            <pc:sldMk cId="1672033531" sldId="624"/>
            <ac:spMk id="7" creationId="{3A3A2C35-4B06-48A2-B569-69B53F11E5DD}"/>
          </ac:spMkLst>
        </pc:spChg>
        <pc:spChg chg="add del mod">
          <ac:chgData name="邹 益" userId="993e2f5d6e0b0df9" providerId="LiveId" clId="{454797CA-1BF9-40B0-AAEE-2BF305660A93}" dt="2021-11-03T02:42:09.086" v="1432" actId="478"/>
          <ac:spMkLst>
            <pc:docMk/>
            <pc:sldMk cId="1672033531" sldId="624"/>
            <ac:spMk id="10" creationId="{4482722A-C263-41A8-AE7B-9E6691ADBEB7}"/>
          </ac:spMkLst>
        </pc:spChg>
        <pc:spChg chg="add mod">
          <ac:chgData name="邹 益" userId="993e2f5d6e0b0df9" providerId="LiveId" clId="{454797CA-1BF9-40B0-AAEE-2BF305660A93}" dt="2021-11-03T02:44:35.323" v="1455" actId="1076"/>
          <ac:spMkLst>
            <pc:docMk/>
            <pc:sldMk cId="1672033531" sldId="624"/>
            <ac:spMk id="11" creationId="{95DB1EB5-C9BA-48B7-9E05-D8EA33AFA73C}"/>
          </ac:spMkLst>
        </pc:spChg>
        <pc:spChg chg="add del mod">
          <ac:chgData name="邹 益" userId="993e2f5d6e0b0df9" providerId="LiveId" clId="{454797CA-1BF9-40B0-AAEE-2BF305660A93}" dt="2021-11-03T02:43:11.286" v="1443"/>
          <ac:spMkLst>
            <pc:docMk/>
            <pc:sldMk cId="1672033531" sldId="624"/>
            <ac:spMk id="12" creationId="{EA4D797C-D6B3-4453-AE6E-384D2F14E7A6}"/>
          </ac:spMkLst>
        </pc:spChg>
        <pc:picChg chg="add mod ord">
          <ac:chgData name="邹 益" userId="993e2f5d6e0b0df9" providerId="LiveId" clId="{454797CA-1BF9-40B0-AAEE-2BF305660A93}" dt="2021-11-03T02:27:26.731" v="1180" actId="1076"/>
          <ac:picMkLst>
            <pc:docMk/>
            <pc:sldMk cId="1672033531" sldId="624"/>
            <ac:picMk id="4" creationId="{0F0005C1-6342-4129-BFF8-4D98A816A92B}"/>
          </ac:picMkLst>
        </pc:picChg>
        <pc:picChg chg="add mod">
          <ac:chgData name="邹 益" userId="993e2f5d6e0b0df9" providerId="LiveId" clId="{454797CA-1BF9-40B0-AAEE-2BF305660A93}" dt="2021-11-03T02:44:32.131" v="1454" actId="1076"/>
          <ac:picMkLst>
            <pc:docMk/>
            <pc:sldMk cId="1672033531" sldId="624"/>
            <ac:picMk id="6" creationId="{5C27A460-EA5D-410F-AA30-3CA9C14E5B8E}"/>
          </ac:picMkLst>
        </pc:picChg>
        <pc:picChg chg="add mod">
          <ac:chgData name="邹 益" userId="993e2f5d6e0b0df9" providerId="LiveId" clId="{454797CA-1BF9-40B0-AAEE-2BF305660A93}" dt="2021-11-03T02:43:53.578" v="1448" actId="1076"/>
          <ac:picMkLst>
            <pc:docMk/>
            <pc:sldMk cId="1672033531" sldId="624"/>
            <ac:picMk id="9" creationId="{D2149104-973A-4988-BDE9-3CFCAF15C980}"/>
          </ac:picMkLst>
        </pc:picChg>
        <pc:picChg chg="add del mod">
          <ac:chgData name="邹 益" userId="993e2f5d6e0b0df9" providerId="LiveId" clId="{454797CA-1BF9-40B0-AAEE-2BF305660A93}" dt="2021-11-03T02:43:43.401" v="1444" actId="478"/>
          <ac:picMkLst>
            <pc:docMk/>
            <pc:sldMk cId="1672033531" sldId="624"/>
            <ac:picMk id="14" creationId="{DCCA8559-12FE-43F3-81FF-C1ECDCA140E6}"/>
          </ac:picMkLst>
        </pc:picChg>
        <pc:picChg chg="add del mod">
          <ac:chgData name="邹 益" userId="993e2f5d6e0b0df9" providerId="LiveId" clId="{454797CA-1BF9-40B0-AAEE-2BF305660A93}" dt="2021-11-03T02:43:58.971" v="1451" actId="478"/>
          <ac:picMkLst>
            <pc:docMk/>
            <pc:sldMk cId="1672033531" sldId="624"/>
            <ac:picMk id="16" creationId="{42A98DE5-9776-47C2-9315-1CC29D3B18D0}"/>
          </ac:picMkLst>
        </pc:picChg>
        <pc:picChg chg="add mod">
          <ac:chgData name="邹 益" userId="993e2f5d6e0b0df9" providerId="LiveId" clId="{454797CA-1BF9-40B0-AAEE-2BF305660A93}" dt="2021-11-03T02:44:27.690" v="1453" actId="1076"/>
          <ac:picMkLst>
            <pc:docMk/>
            <pc:sldMk cId="1672033531" sldId="624"/>
            <ac:picMk id="18" creationId="{7397D5B3-978E-4943-890E-100AEF95CC63}"/>
          </ac:picMkLst>
        </pc:picChg>
      </pc:sldChg>
      <pc:sldChg chg="addSp delSp modSp add mod">
        <pc:chgData name="邹 益" userId="993e2f5d6e0b0df9" providerId="LiveId" clId="{454797CA-1BF9-40B0-AAEE-2BF305660A93}" dt="2021-11-03T05:07:10.738" v="2144" actId="14100"/>
        <pc:sldMkLst>
          <pc:docMk/>
          <pc:sldMk cId="2985781790" sldId="625"/>
        </pc:sldMkLst>
        <pc:spChg chg="del mod">
          <ac:chgData name="邹 益" userId="993e2f5d6e0b0df9" providerId="LiveId" clId="{454797CA-1BF9-40B0-AAEE-2BF305660A93}" dt="2021-11-03T05:06:16.002" v="2138" actId="22"/>
          <ac:spMkLst>
            <pc:docMk/>
            <pc:sldMk cId="2985781790" sldId="625"/>
            <ac:spMk id="3" creationId="{A091137D-F88D-41A4-B342-1F20456DCCD6}"/>
          </ac:spMkLst>
        </pc:spChg>
        <pc:spChg chg="mod">
          <ac:chgData name="邹 益" userId="993e2f5d6e0b0df9" providerId="LiveId" clId="{454797CA-1BF9-40B0-AAEE-2BF305660A93}" dt="2021-11-03T05:05:42.887" v="2137" actId="27636"/>
          <ac:spMkLst>
            <pc:docMk/>
            <pc:sldMk cId="2985781790" sldId="625"/>
            <ac:spMk id="7" creationId="{F9CB7294-79C3-496F-A85E-184B600D4A59}"/>
          </ac:spMkLst>
        </pc:spChg>
        <pc:picChg chg="add mod ord">
          <ac:chgData name="邹 益" userId="993e2f5d6e0b0df9" providerId="LiveId" clId="{454797CA-1BF9-40B0-AAEE-2BF305660A93}" dt="2021-11-03T05:07:10.738" v="2144" actId="14100"/>
          <ac:picMkLst>
            <pc:docMk/>
            <pc:sldMk cId="2985781790" sldId="625"/>
            <ac:picMk id="5" creationId="{11D18D35-5C41-439A-BF02-AF00703809B1}"/>
          </ac:picMkLst>
        </pc:picChg>
        <pc:picChg chg="add mod">
          <ac:chgData name="邹 益" userId="993e2f5d6e0b0df9" providerId="LiveId" clId="{454797CA-1BF9-40B0-AAEE-2BF305660A93}" dt="2021-11-03T05:07:02.682" v="2142" actId="1076"/>
          <ac:picMkLst>
            <pc:docMk/>
            <pc:sldMk cId="2985781790" sldId="625"/>
            <ac:picMk id="8" creationId="{E9781477-92E1-42F6-A6AE-AFFBBDB3FA12}"/>
          </ac:picMkLst>
        </pc:picChg>
      </pc:sldChg>
      <pc:sldChg chg="addSp modSp add mod ord modNotesTx">
        <pc:chgData name="邹 益" userId="993e2f5d6e0b0df9" providerId="LiveId" clId="{454797CA-1BF9-40B0-AAEE-2BF305660A93}" dt="2021-11-03T05:05:33.732" v="2132" actId="1076"/>
        <pc:sldMkLst>
          <pc:docMk/>
          <pc:sldMk cId="1460670029" sldId="626"/>
        </pc:sldMkLst>
        <pc:spChg chg="add mod">
          <ac:chgData name="邹 益" userId="993e2f5d6e0b0df9" providerId="LiveId" clId="{454797CA-1BF9-40B0-AAEE-2BF305660A93}" dt="2021-11-03T04:33:24.497" v="2130" actId="6549"/>
          <ac:spMkLst>
            <pc:docMk/>
            <pc:sldMk cId="1460670029" sldId="626"/>
            <ac:spMk id="2" creationId="{FDB08982-4430-4DE6-BFC6-2EF2A7750B24}"/>
          </ac:spMkLst>
        </pc:spChg>
        <pc:spChg chg="mod">
          <ac:chgData name="邹 益" userId="993e2f5d6e0b0df9" providerId="LiveId" clId="{454797CA-1BF9-40B0-AAEE-2BF305660A93}" dt="2021-11-03T03:46:10.916" v="1936" actId="21"/>
          <ac:spMkLst>
            <pc:docMk/>
            <pc:sldMk cId="1460670029" sldId="626"/>
            <ac:spMk id="3" creationId="{A091137D-F88D-41A4-B342-1F20456DCCD6}"/>
          </ac:spMkLst>
        </pc:spChg>
        <pc:picChg chg="add mod">
          <ac:chgData name="邹 益" userId="993e2f5d6e0b0df9" providerId="LiveId" clId="{454797CA-1BF9-40B0-AAEE-2BF305660A93}" dt="2021-11-03T05:05:33.732" v="2132" actId="1076"/>
          <ac:picMkLst>
            <pc:docMk/>
            <pc:sldMk cId="1460670029" sldId="626"/>
            <ac:picMk id="6" creationId="{B0E079A6-0117-4336-B718-CA658BAD5F95}"/>
          </ac:picMkLst>
        </pc:picChg>
      </pc:sldChg>
      <pc:sldChg chg="modSp add del mod">
        <pc:chgData name="邹 益" userId="993e2f5d6e0b0df9" providerId="LiveId" clId="{454797CA-1BF9-40B0-AAEE-2BF305660A93}" dt="2021-11-03T05:07:20.038" v="2145" actId="47"/>
        <pc:sldMkLst>
          <pc:docMk/>
          <pc:sldMk cId="3882174380" sldId="627"/>
        </pc:sldMkLst>
        <pc:spChg chg="mod">
          <ac:chgData name="邹 益" userId="993e2f5d6e0b0df9" providerId="LiveId" clId="{454797CA-1BF9-40B0-AAEE-2BF305660A93}" dt="2021-11-03T04:33:02.071" v="2127" actId="21"/>
          <ac:spMkLst>
            <pc:docMk/>
            <pc:sldMk cId="3882174380" sldId="627"/>
            <ac:spMk id="3" creationId="{A091137D-F88D-41A4-B342-1F20456DCCD6}"/>
          </ac:spMkLst>
        </pc:spChg>
        <pc:spChg chg="mod">
          <ac:chgData name="邹 益" userId="993e2f5d6e0b0df9" providerId="LiveId" clId="{454797CA-1BF9-40B0-AAEE-2BF305660A93}" dt="2021-11-03T04:32:41.491" v="2125" actId="20577"/>
          <ac:spMkLst>
            <pc:docMk/>
            <pc:sldMk cId="3882174380" sldId="627"/>
            <ac:spMk id="7" creationId="{F9CB7294-79C3-496F-A85E-184B600D4A59}"/>
          </ac:spMkLst>
        </pc:spChg>
      </pc:sldChg>
      <pc:sldChg chg="addSp delSp modSp add mod">
        <pc:chgData name="邹 益" userId="993e2f5d6e0b0df9" providerId="LiveId" clId="{454797CA-1BF9-40B0-AAEE-2BF305660A93}" dt="2021-11-03T05:42:31.348" v="2173" actId="1076"/>
        <pc:sldMkLst>
          <pc:docMk/>
          <pc:sldMk cId="2990199115" sldId="628"/>
        </pc:sldMkLst>
        <pc:spChg chg="del mod">
          <ac:chgData name="邹 益" userId="993e2f5d6e0b0df9" providerId="LiveId" clId="{454797CA-1BF9-40B0-AAEE-2BF305660A93}" dt="2021-11-03T05:30:05.608" v="2150" actId="478"/>
          <ac:spMkLst>
            <pc:docMk/>
            <pc:sldMk cId="2990199115" sldId="628"/>
            <ac:spMk id="3" creationId="{A091137D-F88D-41A4-B342-1F20456DCCD6}"/>
          </ac:spMkLst>
        </pc:spChg>
        <pc:spChg chg="add del mod">
          <ac:chgData name="邹 益" userId="993e2f5d6e0b0df9" providerId="LiveId" clId="{454797CA-1BF9-40B0-AAEE-2BF305660A93}" dt="2021-11-03T05:30:24.993" v="2151" actId="22"/>
          <ac:spMkLst>
            <pc:docMk/>
            <pc:sldMk cId="2990199115" sldId="628"/>
            <ac:spMk id="5" creationId="{99D8FC82-09F9-4B26-AAC1-E7C54499D20B}"/>
          </ac:spMkLst>
        </pc:spChg>
        <pc:spChg chg="mod">
          <ac:chgData name="邹 益" userId="993e2f5d6e0b0df9" providerId="LiveId" clId="{454797CA-1BF9-40B0-AAEE-2BF305660A93}" dt="2021-11-03T05:41:55.017" v="2169" actId="20577"/>
          <ac:spMkLst>
            <pc:docMk/>
            <pc:sldMk cId="2990199115" sldId="628"/>
            <ac:spMk id="7" creationId="{F9CB7294-79C3-496F-A85E-184B600D4A59}"/>
          </ac:spMkLst>
        </pc:spChg>
        <pc:spChg chg="add del mod">
          <ac:chgData name="邹 益" userId="993e2f5d6e0b0df9" providerId="LiveId" clId="{454797CA-1BF9-40B0-AAEE-2BF305660A93}" dt="2021-11-03T05:42:25.578" v="2170" actId="22"/>
          <ac:spMkLst>
            <pc:docMk/>
            <pc:sldMk cId="2990199115" sldId="628"/>
            <ac:spMk id="10" creationId="{51485076-A0B5-4F93-9708-4DD61625F960}"/>
          </ac:spMkLst>
        </pc:spChg>
        <pc:picChg chg="add del mod ord">
          <ac:chgData name="邹 益" userId="993e2f5d6e0b0df9" providerId="LiveId" clId="{454797CA-1BF9-40B0-AAEE-2BF305660A93}" dt="2021-11-03T05:41:48.766" v="2155" actId="478"/>
          <ac:picMkLst>
            <pc:docMk/>
            <pc:sldMk cId="2990199115" sldId="628"/>
            <ac:picMk id="8" creationId="{12F3D669-3BD8-454D-AD21-5570E7ADB616}"/>
          </ac:picMkLst>
        </pc:picChg>
        <pc:picChg chg="add mod ord">
          <ac:chgData name="邹 益" userId="993e2f5d6e0b0df9" providerId="LiveId" clId="{454797CA-1BF9-40B0-AAEE-2BF305660A93}" dt="2021-11-03T05:42:31.348" v="2173" actId="1076"/>
          <ac:picMkLst>
            <pc:docMk/>
            <pc:sldMk cId="2990199115" sldId="628"/>
            <ac:picMk id="12" creationId="{45772F7C-0002-4D68-8E67-91C72862C5A8}"/>
          </ac:picMkLst>
        </pc:picChg>
      </pc:sldChg>
      <pc:sldChg chg="addSp delSp modSp new mod">
        <pc:chgData name="邹 益" userId="993e2f5d6e0b0df9" providerId="LiveId" clId="{454797CA-1BF9-40B0-AAEE-2BF305660A93}" dt="2021-11-03T05:46:59.502" v="2361" actId="1076"/>
        <pc:sldMkLst>
          <pc:docMk/>
          <pc:sldMk cId="4105715075" sldId="629"/>
        </pc:sldMkLst>
        <pc:spChg chg="del">
          <ac:chgData name="邹 益" userId="993e2f5d6e0b0df9" providerId="LiveId" clId="{454797CA-1BF9-40B0-AAEE-2BF305660A93}" dt="2021-11-03T05:44:06.236" v="2176"/>
          <ac:spMkLst>
            <pc:docMk/>
            <pc:sldMk cId="4105715075" sldId="629"/>
            <ac:spMk id="3" creationId="{DB0AACC2-5B9F-4AEF-9E0C-C9D6BB9546CC}"/>
          </ac:spMkLst>
        </pc:spChg>
        <pc:spChg chg="add mod">
          <ac:chgData name="邹 益" userId="993e2f5d6e0b0df9" providerId="LiveId" clId="{454797CA-1BF9-40B0-AAEE-2BF305660A93}" dt="2021-11-03T05:45:00.670" v="2235" actId="403"/>
          <ac:spMkLst>
            <pc:docMk/>
            <pc:sldMk cId="4105715075" sldId="629"/>
            <ac:spMk id="9" creationId="{B462FEC5-9642-481D-B88D-30A36B58A437}"/>
          </ac:spMkLst>
        </pc:spChg>
        <pc:spChg chg="add mod">
          <ac:chgData name="邹 益" userId="993e2f5d6e0b0df9" providerId="LiveId" clId="{454797CA-1BF9-40B0-AAEE-2BF305660A93}" dt="2021-11-03T05:46:56.954" v="2360" actId="1076"/>
          <ac:spMkLst>
            <pc:docMk/>
            <pc:sldMk cId="4105715075" sldId="629"/>
            <ac:spMk id="10" creationId="{5EDDF681-4495-4DB8-B49B-EBA93C358A95}"/>
          </ac:spMkLst>
        </pc:spChg>
        <pc:picChg chg="add mod">
          <ac:chgData name="邹 益" userId="993e2f5d6e0b0df9" providerId="LiveId" clId="{454797CA-1BF9-40B0-AAEE-2BF305660A93}" dt="2021-11-03T05:42:39.489" v="2175"/>
          <ac:picMkLst>
            <pc:docMk/>
            <pc:sldMk cId="4105715075" sldId="629"/>
            <ac:picMk id="4" creationId="{2BA21B52-3B0F-4B5C-A05A-1CDD59925FEA}"/>
          </ac:picMkLst>
        </pc:picChg>
        <pc:picChg chg="add mod">
          <ac:chgData name="邹 益" userId="993e2f5d6e0b0df9" providerId="LiveId" clId="{454797CA-1BF9-40B0-AAEE-2BF305660A93}" dt="2021-11-03T05:44:07.238" v="2178" actId="962"/>
          <ac:picMkLst>
            <pc:docMk/>
            <pc:sldMk cId="4105715075" sldId="629"/>
            <ac:picMk id="6" creationId="{C60FC866-965B-448E-B88F-3EC5D2A1AE42}"/>
          </ac:picMkLst>
        </pc:picChg>
        <pc:picChg chg="add mod">
          <ac:chgData name="邹 益" userId="993e2f5d6e0b0df9" providerId="LiveId" clId="{454797CA-1BF9-40B0-AAEE-2BF305660A93}" dt="2021-11-03T05:46:59.502" v="2361" actId="1076"/>
          <ac:picMkLst>
            <pc:docMk/>
            <pc:sldMk cId="4105715075" sldId="629"/>
            <ac:picMk id="8" creationId="{7248D415-7298-4F9F-925C-8F118505B070}"/>
          </ac:picMkLst>
        </pc:picChg>
      </pc:sldChg>
    </pc:docChg>
  </pc:docChgLst>
  <pc:docChgLst>
    <pc:chgData name="邹 益" userId="993e2f5d6e0b0df9" providerId="LiveId" clId="{51F71655-414F-4611-9467-2E73E851B0B3}"/>
    <pc:docChg chg="undo redo custSel addSld delSld modSld sldOrd">
      <pc:chgData name="邹 益" userId="993e2f5d6e0b0df9" providerId="LiveId" clId="{51F71655-414F-4611-9467-2E73E851B0B3}" dt="2021-09-18T08:24:43.467" v="1364" actId="47"/>
      <pc:docMkLst>
        <pc:docMk/>
      </pc:docMkLst>
      <pc:sldChg chg="new del">
        <pc:chgData name="邹 益" userId="993e2f5d6e0b0df9" providerId="LiveId" clId="{51F71655-414F-4611-9467-2E73E851B0B3}" dt="2021-09-18T01:29:35.317" v="5" actId="2696"/>
        <pc:sldMkLst>
          <pc:docMk/>
          <pc:sldMk cId="1062404288" sldId="256"/>
        </pc:sldMkLst>
      </pc:sldChg>
      <pc:sldChg chg="addSp delSp modSp add mod">
        <pc:chgData name="邹 益" userId="993e2f5d6e0b0df9" providerId="LiveId" clId="{51F71655-414F-4611-9467-2E73E851B0B3}" dt="2021-09-18T04:45:07.342" v="770" actId="1076"/>
        <pc:sldMkLst>
          <pc:docMk/>
          <pc:sldMk cId="1351156132" sldId="259"/>
        </pc:sldMkLst>
        <pc:spChg chg="mod">
          <ac:chgData name="邹 益" userId="993e2f5d6e0b0df9" providerId="LiveId" clId="{51F71655-414F-4611-9467-2E73E851B0B3}" dt="2021-09-18T04:08:56.395" v="700" actId="108"/>
          <ac:spMkLst>
            <pc:docMk/>
            <pc:sldMk cId="1351156132" sldId="25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4:39:10.376" v="729" actId="1076"/>
          <ac:spMkLst>
            <pc:docMk/>
            <pc:sldMk cId="1351156132" sldId="259"/>
            <ac:spMk id="3" creationId="{88067637-8731-4DF7-B124-7B3EC1668FB0}"/>
          </ac:spMkLst>
        </pc:spChg>
        <pc:spChg chg="add mod">
          <ac:chgData name="邹 益" userId="993e2f5d6e0b0df9" providerId="LiveId" clId="{51F71655-414F-4611-9467-2E73E851B0B3}" dt="2021-09-18T04:45:07.342" v="770" actId="1076"/>
          <ac:spMkLst>
            <pc:docMk/>
            <pc:sldMk cId="1351156132" sldId="259"/>
            <ac:spMk id="9" creationId="{CA6E71E0-A83F-4382-8F1C-023108C76B03}"/>
          </ac:spMkLst>
        </pc:spChg>
        <pc:picChg chg="mod">
          <ac:chgData name="邹 益" userId="993e2f5d6e0b0df9" providerId="LiveId" clId="{51F71655-414F-4611-9467-2E73E851B0B3}" dt="2021-09-18T04:45:03.861" v="769" actId="1076"/>
          <ac:picMkLst>
            <pc:docMk/>
            <pc:sldMk cId="1351156132" sldId="259"/>
            <ac:picMk id="4" creationId="{2AFF7849-67C6-4E85-9CD8-B32949057B7C}"/>
          </ac:picMkLst>
        </pc:picChg>
        <pc:picChg chg="add mod">
          <ac:chgData name="邹 益" userId="993e2f5d6e0b0df9" providerId="LiveId" clId="{51F71655-414F-4611-9467-2E73E851B0B3}" dt="2021-09-18T04:44:58.155" v="766" actId="1076"/>
          <ac:picMkLst>
            <pc:docMk/>
            <pc:sldMk cId="1351156132" sldId="259"/>
            <ac:picMk id="6" creationId="{687B3976-EBA9-4D8E-8BAF-50132AA1E8BD}"/>
          </ac:picMkLst>
        </pc:picChg>
        <pc:picChg chg="add mod">
          <ac:chgData name="邹 益" userId="993e2f5d6e0b0df9" providerId="LiveId" clId="{51F71655-414F-4611-9467-2E73E851B0B3}" dt="2021-09-18T04:45:00.937" v="767" actId="1076"/>
          <ac:picMkLst>
            <pc:docMk/>
            <pc:sldMk cId="1351156132" sldId="259"/>
            <ac:picMk id="8" creationId="{D27238AA-9BA6-40B9-B5F9-307FE0102D32}"/>
          </ac:picMkLst>
        </pc:picChg>
        <pc:picChg chg="del">
          <ac:chgData name="邹 益" userId="993e2f5d6e0b0df9" providerId="LiveId" clId="{51F71655-414F-4611-9467-2E73E851B0B3}" dt="2021-09-18T04:08:30.453" v="667" actId="478"/>
          <ac:picMkLst>
            <pc:docMk/>
            <pc:sldMk cId="1351156132" sldId="259"/>
            <ac:picMk id="12" creationId="{167F17B1-5B60-47C3-A21E-0133A71A61BE}"/>
          </ac:picMkLst>
        </pc:picChg>
      </pc:sldChg>
      <pc:sldChg chg="add ord">
        <pc:chgData name="邹 益" userId="993e2f5d6e0b0df9" providerId="LiveId" clId="{51F71655-414F-4611-9467-2E73E851B0B3}" dt="2021-09-18T01:31:06.113" v="36"/>
        <pc:sldMkLst>
          <pc:docMk/>
          <pc:sldMk cId="2361347151" sldId="591"/>
        </pc:sldMkLst>
      </pc:sldChg>
      <pc:sldChg chg="addSp delSp modSp add mod">
        <pc:chgData name="邹 益" userId="993e2f5d6e0b0df9" providerId="LiveId" clId="{51F71655-414F-4611-9467-2E73E851B0B3}" dt="2021-09-18T04:34:51.832" v="710" actId="167"/>
        <pc:sldMkLst>
          <pc:docMk/>
          <pc:sldMk cId="3320251780" sldId="592"/>
        </pc:sldMkLst>
        <pc:spChg chg="mod">
          <ac:chgData name="邹 益" userId="993e2f5d6e0b0df9" providerId="LiveId" clId="{51F71655-414F-4611-9467-2E73E851B0B3}" dt="2021-09-18T01:29:57.815" v="14" actId="20577"/>
          <ac:spMkLst>
            <pc:docMk/>
            <pc:sldMk cId="3320251780" sldId="592"/>
            <ac:spMk id="5" creationId="{A90E8B6C-5BDE-4E75-AABA-16BDEE2A14AA}"/>
          </ac:spMkLst>
        </pc:spChg>
        <pc:picChg chg="del">
          <ac:chgData name="邹 益" userId="993e2f5d6e0b0df9" providerId="LiveId" clId="{51F71655-414F-4611-9467-2E73E851B0B3}" dt="2021-09-18T04:34:49.190" v="708" actId="478"/>
          <ac:picMkLst>
            <pc:docMk/>
            <pc:sldMk cId="3320251780" sldId="592"/>
            <ac:picMk id="3" creationId="{DD05D392-60C9-4631-8194-989C4658BA4D}"/>
          </ac:picMkLst>
        </pc:picChg>
        <pc:picChg chg="add mod ord">
          <ac:chgData name="邹 益" userId="993e2f5d6e0b0df9" providerId="LiveId" clId="{51F71655-414F-4611-9467-2E73E851B0B3}" dt="2021-09-18T04:34:51.832" v="710" actId="167"/>
          <ac:picMkLst>
            <pc:docMk/>
            <pc:sldMk cId="3320251780" sldId="592"/>
            <ac:picMk id="6" creationId="{9FCBF8C0-28EE-4D39-9743-46807B9A05A6}"/>
          </ac:picMkLst>
        </pc:picChg>
      </pc:sldChg>
      <pc:sldChg chg="modSp new mod">
        <pc:chgData name="邹 益" userId="993e2f5d6e0b0df9" providerId="LiveId" clId="{51F71655-414F-4611-9467-2E73E851B0B3}" dt="2021-09-18T04:05:34.257" v="665" actId="1076"/>
        <pc:sldMkLst>
          <pc:docMk/>
          <pc:sldMk cId="4061942491" sldId="593"/>
        </pc:sldMkLst>
        <pc:spChg chg="mod">
          <ac:chgData name="邹 益" userId="993e2f5d6e0b0df9" providerId="LiveId" clId="{51F71655-414F-4611-9467-2E73E851B0B3}" dt="2021-09-18T01:47:39.557" v="256" actId="1076"/>
          <ac:spMkLst>
            <pc:docMk/>
            <pc:sldMk cId="4061942491" sldId="593"/>
            <ac:spMk id="2" creationId="{5ED845B8-08F4-4082-8DE2-E48C5B350FC2}"/>
          </ac:spMkLst>
        </pc:spChg>
        <pc:spChg chg="mod">
          <ac:chgData name="邹 益" userId="993e2f5d6e0b0df9" providerId="LiveId" clId="{51F71655-414F-4611-9467-2E73E851B0B3}" dt="2021-09-18T04:05:34.257" v="665" actId="1076"/>
          <ac:spMkLst>
            <pc:docMk/>
            <pc:sldMk cId="4061942491" sldId="593"/>
            <ac:spMk id="3" creationId="{B71085D6-3925-4BD7-89E4-3186D16BACB1}"/>
          </ac:spMkLst>
        </pc:spChg>
      </pc:sldChg>
      <pc:sldChg chg="addSp delSp modSp add mod modNotesTx">
        <pc:chgData name="邹 益" userId="993e2f5d6e0b0df9" providerId="LiveId" clId="{51F71655-414F-4611-9467-2E73E851B0B3}" dt="2021-09-18T08:11:56.509" v="1360" actId="962"/>
        <pc:sldMkLst>
          <pc:docMk/>
          <pc:sldMk cId="1904523555" sldId="594"/>
        </pc:sldMkLst>
        <pc:spChg chg="add del mod">
          <ac:chgData name="邹 益" userId="993e2f5d6e0b0df9" providerId="LiveId" clId="{51F71655-414F-4611-9467-2E73E851B0B3}" dt="2021-09-18T08:11:54.421" v="1357"/>
          <ac:spMkLst>
            <pc:docMk/>
            <pc:sldMk cId="1904523555" sldId="594"/>
            <ac:spMk id="3" creationId="{160A2519-EE9C-410F-BC38-4114E6E27D00}"/>
          </ac:spMkLst>
        </pc:spChg>
        <pc:picChg chg="del">
          <ac:chgData name="邹 益" userId="993e2f5d6e0b0df9" providerId="LiveId" clId="{51F71655-414F-4611-9467-2E73E851B0B3}" dt="2021-09-18T08:11:44.413" v="1356" actId="478"/>
          <ac:picMkLst>
            <pc:docMk/>
            <pc:sldMk cId="1904523555" sldId="594"/>
            <ac:picMk id="5" creationId="{3D102A1D-2340-485E-B88D-E98952857F74}"/>
          </ac:picMkLst>
        </pc:picChg>
        <pc:picChg chg="add mod">
          <ac:chgData name="邹 益" userId="993e2f5d6e0b0df9" providerId="LiveId" clId="{51F71655-414F-4611-9467-2E73E851B0B3}" dt="2021-09-18T08:11:56.509" v="1360" actId="962"/>
          <ac:picMkLst>
            <pc:docMk/>
            <pc:sldMk cId="1904523555" sldId="594"/>
            <ac:picMk id="6" creationId="{8CB80E4A-AA9D-40C9-BF30-2BF663BDA69C}"/>
          </ac:picMkLst>
        </pc:picChg>
      </pc:sldChg>
      <pc:sldChg chg="add modNotesTx">
        <pc:chgData name="邹 益" userId="993e2f5d6e0b0df9" providerId="LiveId" clId="{51F71655-414F-4611-9467-2E73E851B0B3}" dt="2021-09-18T04:34:11.815" v="706" actId="20577"/>
        <pc:sldMkLst>
          <pc:docMk/>
          <pc:sldMk cId="3063095280" sldId="597"/>
        </pc:sldMkLst>
      </pc:sldChg>
      <pc:sldChg chg="addSp delSp modSp new mod">
        <pc:chgData name="邹 益" userId="993e2f5d6e0b0df9" providerId="LiveId" clId="{51F71655-414F-4611-9467-2E73E851B0B3}" dt="2021-09-18T03:35:06.248" v="637" actId="14100"/>
        <pc:sldMkLst>
          <pc:docMk/>
          <pc:sldMk cId="1573243003" sldId="598"/>
        </pc:sldMkLst>
        <pc:spChg chg="del">
          <ac:chgData name="邹 益" userId="993e2f5d6e0b0df9" providerId="LiveId" clId="{51F71655-414F-4611-9467-2E73E851B0B3}" dt="2021-09-18T02:18:43.149" v="310" actId="478"/>
          <ac:spMkLst>
            <pc:docMk/>
            <pc:sldMk cId="1573243003" sldId="598"/>
            <ac:spMk id="2" creationId="{584FCF11-DA10-4552-8024-40DF72B2174B}"/>
          </ac:spMkLst>
        </pc:spChg>
        <pc:spChg chg="mod">
          <ac:chgData name="邹 益" userId="993e2f5d6e0b0df9" providerId="LiveId" clId="{51F71655-414F-4611-9467-2E73E851B0B3}" dt="2021-09-18T02:22:29.995" v="363" actId="20577"/>
          <ac:spMkLst>
            <pc:docMk/>
            <pc:sldMk cId="1573243003" sldId="598"/>
            <ac:spMk id="3" creationId="{396819EA-A062-4DBA-ABE1-F9685FEAF141}"/>
          </ac:spMkLst>
        </pc:spChg>
        <pc:spChg chg="add mod">
          <ac:chgData name="邹 益" userId="993e2f5d6e0b0df9" providerId="LiveId" clId="{51F71655-414F-4611-9467-2E73E851B0B3}" dt="2021-09-18T02:19:52.254" v="347" actId="20577"/>
          <ac:spMkLst>
            <pc:docMk/>
            <pc:sldMk cId="1573243003" sldId="598"/>
            <ac:spMk id="5" creationId="{D0A2C427-862F-4801-BFC4-3125061710CD}"/>
          </ac:spMkLst>
        </pc:spChg>
        <pc:picChg chg="add mod ord">
          <ac:chgData name="邹 益" userId="993e2f5d6e0b0df9" providerId="LiveId" clId="{51F71655-414F-4611-9467-2E73E851B0B3}" dt="2021-09-18T02:18:15.562" v="301" actId="167"/>
          <ac:picMkLst>
            <pc:docMk/>
            <pc:sldMk cId="1573243003" sldId="598"/>
            <ac:picMk id="4" creationId="{9F2E83B7-802E-44B1-AA3C-1F23F14A33A0}"/>
          </ac:picMkLst>
        </pc:picChg>
        <pc:picChg chg="add mod">
          <ac:chgData name="邹 益" userId="993e2f5d6e0b0df9" providerId="LiveId" clId="{51F71655-414F-4611-9467-2E73E851B0B3}" dt="2021-09-18T03:35:06.248" v="637" actId="14100"/>
          <ac:picMkLst>
            <pc:docMk/>
            <pc:sldMk cId="1573243003" sldId="598"/>
            <ac:picMk id="7" creationId="{4607E652-696A-466E-B66A-0252C2B58326}"/>
          </ac:picMkLst>
        </pc:picChg>
        <pc:picChg chg="add del">
          <ac:chgData name="邹 益" userId="993e2f5d6e0b0df9" providerId="LiveId" clId="{51F71655-414F-4611-9467-2E73E851B0B3}" dt="2021-09-18T03:35:04.650" v="635" actId="22"/>
          <ac:picMkLst>
            <pc:docMk/>
            <pc:sldMk cId="1573243003" sldId="598"/>
            <ac:picMk id="9" creationId="{5FFB5130-FECD-427C-9D6C-A8AAB5B4AD91}"/>
          </ac:picMkLst>
        </pc:picChg>
      </pc:sldChg>
      <pc:sldChg chg="modSp add mod">
        <pc:chgData name="邹 益" userId="993e2f5d6e0b0df9" providerId="LiveId" clId="{51F71655-414F-4611-9467-2E73E851B0B3}" dt="2021-09-18T02:19:29.871" v="327" actId="20577"/>
        <pc:sldMkLst>
          <pc:docMk/>
          <pc:sldMk cId="1909379788" sldId="599"/>
        </pc:sldMkLst>
        <pc:spChg chg="mod">
          <ac:chgData name="邹 益" userId="993e2f5d6e0b0df9" providerId="LiveId" clId="{51F71655-414F-4611-9467-2E73E851B0B3}" dt="2021-09-18T02:19:20.480" v="324" actId="404"/>
          <ac:spMkLst>
            <pc:docMk/>
            <pc:sldMk cId="1909379788" sldId="599"/>
            <ac:spMk id="2" creationId="{B6A1BF1D-24E5-417B-9690-240BD6207CB0}"/>
          </ac:spMkLst>
        </pc:spChg>
        <pc:spChg chg="mod">
          <ac:chgData name="邹 益" userId="993e2f5d6e0b0df9" providerId="LiveId" clId="{51F71655-414F-4611-9467-2E73E851B0B3}" dt="2021-09-18T02:19:29.871" v="327" actId="20577"/>
          <ac:spMkLst>
            <pc:docMk/>
            <pc:sldMk cId="1909379788" sldId="599"/>
            <ac:spMk id="4" creationId="{EAD0B153-2567-46CE-A039-1AEC3666CF93}"/>
          </ac:spMkLst>
        </pc:spChg>
        <pc:picChg chg="mod">
          <ac:chgData name="邹 益" userId="993e2f5d6e0b0df9" providerId="LiveId" clId="{51F71655-414F-4611-9467-2E73E851B0B3}" dt="2021-09-18T02:02:44.971" v="277" actId="14100"/>
          <ac:picMkLst>
            <pc:docMk/>
            <pc:sldMk cId="1909379788" sldId="599"/>
            <ac:picMk id="6" creationId="{A16146F4-B927-4043-A23D-67FE856665EE}"/>
          </ac:picMkLst>
        </pc:picChg>
        <pc:picChg chg="mod">
          <ac:chgData name="邹 益" userId="993e2f5d6e0b0df9" providerId="LiveId" clId="{51F71655-414F-4611-9467-2E73E851B0B3}" dt="2021-09-18T02:03:35.571" v="297" actId="1076"/>
          <ac:picMkLst>
            <pc:docMk/>
            <pc:sldMk cId="1909379788" sldId="599"/>
            <ac:picMk id="11" creationId="{1A58E3D1-F689-47D4-9A3D-F8C2313B6692}"/>
          </ac:picMkLst>
        </pc:picChg>
      </pc:sldChg>
      <pc:sldChg chg="addSp delSp modSp new del mod">
        <pc:chgData name="邹 益" userId="993e2f5d6e0b0df9" providerId="LiveId" clId="{51F71655-414F-4611-9467-2E73E851B0B3}" dt="2021-09-18T08:24:43.467" v="1364" actId="47"/>
        <pc:sldMkLst>
          <pc:docMk/>
          <pc:sldMk cId="4145113901" sldId="600"/>
        </pc:sldMkLst>
        <pc:spChg chg="add mod">
          <ac:chgData name="邹 益" userId="993e2f5d6e0b0df9" providerId="LiveId" clId="{51F71655-414F-4611-9467-2E73E851B0B3}" dt="2021-09-18T02:23:39.301" v="371"/>
          <ac:spMkLst>
            <pc:docMk/>
            <pc:sldMk cId="4145113901" sldId="600"/>
            <ac:spMk id="5" creationId="{09739ECE-72AA-4A49-8A89-0A3FC26804DD}"/>
          </ac:spMkLst>
        </pc:spChg>
        <pc:spChg chg="add mod">
          <ac:chgData name="邹 益" userId="993e2f5d6e0b0df9" providerId="LiveId" clId="{51F71655-414F-4611-9467-2E73E851B0B3}" dt="2021-09-18T03:16:51.118" v="544" actId="20577"/>
          <ac:spMkLst>
            <pc:docMk/>
            <pc:sldMk cId="4145113901" sldId="600"/>
            <ac:spMk id="6" creationId="{23DB6920-E861-4421-AA48-D18C9259A952}"/>
          </ac:spMkLst>
        </pc:spChg>
        <pc:spChg chg="add del mod">
          <ac:chgData name="邹 益" userId="993e2f5d6e0b0df9" providerId="LiveId" clId="{51F71655-414F-4611-9467-2E73E851B0B3}" dt="2021-09-18T03:13:09.755" v="474"/>
          <ac:spMkLst>
            <pc:docMk/>
            <pc:sldMk cId="4145113901" sldId="600"/>
            <ac:spMk id="11" creationId="{D831E1F4-BBA2-4EBE-979E-A075EBC61C40}"/>
          </ac:spMkLst>
        </pc:spChg>
        <pc:picChg chg="add mod">
          <ac:chgData name="邹 益" userId="993e2f5d6e0b0df9" providerId="LiveId" clId="{51F71655-414F-4611-9467-2E73E851B0B3}" dt="2021-09-18T02:23:20.836" v="365"/>
          <ac:picMkLst>
            <pc:docMk/>
            <pc:sldMk cId="4145113901" sldId="600"/>
            <ac:picMk id="4" creationId="{390A380A-CD4F-467F-9332-8E0948F31DAC}"/>
          </ac:picMkLst>
        </pc:picChg>
        <pc:picChg chg="add del">
          <ac:chgData name="邹 益" userId="993e2f5d6e0b0df9" providerId="LiveId" clId="{51F71655-414F-4611-9467-2E73E851B0B3}" dt="2021-09-18T02:46:12.481" v="381" actId="22"/>
          <ac:picMkLst>
            <pc:docMk/>
            <pc:sldMk cId="4145113901" sldId="600"/>
            <ac:picMk id="8" creationId="{444ED5C1-DBEC-4FDB-B1BE-3FE189F8AB5A}"/>
          </ac:picMkLst>
        </pc:picChg>
        <pc:picChg chg="add del">
          <ac:chgData name="邹 益" userId="993e2f5d6e0b0df9" providerId="LiveId" clId="{51F71655-414F-4611-9467-2E73E851B0B3}" dt="2021-09-18T08:24:34.917" v="1362" actId="22"/>
          <ac:picMkLst>
            <pc:docMk/>
            <pc:sldMk cId="4145113901" sldId="600"/>
            <ac:picMk id="8" creationId="{C9CFFCAA-5D77-468D-B9CF-350CFEE976AF}"/>
          </ac:picMkLst>
        </pc:picChg>
        <pc:picChg chg="add mod">
          <ac:chgData name="邹 益" userId="993e2f5d6e0b0df9" providerId="LiveId" clId="{51F71655-414F-4611-9467-2E73E851B0B3}" dt="2021-09-18T03:12:36.356" v="469" actId="1076"/>
          <ac:picMkLst>
            <pc:docMk/>
            <pc:sldMk cId="4145113901" sldId="600"/>
            <ac:picMk id="10" creationId="{B3CB697D-682F-46F6-8DDB-E7E62C4E848C}"/>
          </ac:picMkLst>
        </pc:picChg>
      </pc:sldChg>
      <pc:sldChg chg="addSp delSp modSp new mod">
        <pc:chgData name="邹 益" userId="993e2f5d6e0b0df9" providerId="LiveId" clId="{51F71655-414F-4611-9467-2E73E851B0B3}" dt="2021-09-18T03:40:18.804" v="645" actId="1076"/>
        <pc:sldMkLst>
          <pc:docMk/>
          <pc:sldMk cId="3050897573" sldId="601"/>
        </pc:sldMkLst>
        <pc:spChg chg="del">
          <ac:chgData name="邹 益" userId="993e2f5d6e0b0df9" providerId="LiveId" clId="{51F71655-414F-4611-9467-2E73E851B0B3}" dt="2021-09-18T03:13:21.411" v="478" actId="478"/>
          <ac:spMkLst>
            <pc:docMk/>
            <pc:sldMk cId="3050897573" sldId="601"/>
            <ac:spMk id="2" creationId="{DDEF2ABA-97C8-4C84-86F6-BAF8C6E45F99}"/>
          </ac:spMkLst>
        </pc:spChg>
        <pc:spChg chg="del">
          <ac:chgData name="邹 益" userId="993e2f5d6e0b0df9" providerId="LiveId" clId="{51F71655-414F-4611-9467-2E73E851B0B3}" dt="2021-09-18T03:15:33.106" v="518" actId="22"/>
          <ac:spMkLst>
            <pc:docMk/>
            <pc:sldMk cId="3050897573" sldId="601"/>
            <ac:spMk id="3" creationId="{448898DF-68E6-4712-83B7-C13A970D4A06}"/>
          </ac:spMkLst>
        </pc:spChg>
        <pc:spChg chg="add mod">
          <ac:chgData name="邹 益" userId="993e2f5d6e0b0df9" providerId="LiveId" clId="{51F71655-414F-4611-9467-2E73E851B0B3}" dt="2021-09-18T03:14:46.129" v="517" actId="20577"/>
          <ac:spMkLst>
            <pc:docMk/>
            <pc:sldMk cId="3050897573" sldId="601"/>
            <ac:spMk id="4" creationId="{965D0081-1D35-4BBC-9BF2-503E896F4E4C}"/>
          </ac:spMkLst>
        </pc:spChg>
        <pc:spChg chg="add mod">
          <ac:chgData name="邹 益" userId="993e2f5d6e0b0df9" providerId="LiveId" clId="{51F71655-414F-4611-9467-2E73E851B0B3}" dt="2021-09-18T03:21:04.267" v="603" actId="20577"/>
          <ac:spMkLst>
            <pc:docMk/>
            <pc:sldMk cId="3050897573" sldId="601"/>
            <ac:spMk id="8" creationId="{171D01EC-1729-427E-9138-6669AF45FB0C}"/>
          </ac:spMkLst>
        </pc:spChg>
        <pc:spChg chg="add del mod">
          <ac:chgData name="邹 益" userId="993e2f5d6e0b0df9" providerId="LiveId" clId="{51F71655-414F-4611-9467-2E73E851B0B3}" dt="2021-09-18T03:17:31.598" v="548" actId="478"/>
          <ac:spMkLst>
            <pc:docMk/>
            <pc:sldMk cId="3050897573" sldId="601"/>
            <ac:spMk id="10" creationId="{06DC0E91-6639-4C51-B2AF-B228C1A9F859}"/>
          </ac:spMkLst>
        </pc:spChg>
        <pc:picChg chg="add mod ord">
          <ac:chgData name="邹 益" userId="993e2f5d6e0b0df9" providerId="LiveId" clId="{51F71655-414F-4611-9467-2E73E851B0B3}" dt="2021-09-18T03:13:16.861" v="477" actId="167"/>
          <ac:picMkLst>
            <pc:docMk/>
            <pc:sldMk cId="3050897573" sldId="601"/>
            <ac:picMk id="5" creationId="{F4130DBA-BD7A-4451-9436-5E0DEFCCFA9D}"/>
          </ac:picMkLst>
        </pc:picChg>
        <pc:picChg chg="add mod ord">
          <ac:chgData name="邹 益" userId="993e2f5d6e0b0df9" providerId="LiveId" clId="{51F71655-414F-4611-9467-2E73E851B0B3}" dt="2021-09-18T03:21:11.094" v="604" actId="1076"/>
          <ac:picMkLst>
            <pc:docMk/>
            <pc:sldMk cId="3050897573" sldId="601"/>
            <ac:picMk id="7" creationId="{D69F18F4-7071-461C-A3F6-8B78E5462790}"/>
          </ac:picMkLst>
        </pc:picChg>
        <pc:picChg chg="add mod">
          <ac:chgData name="邹 益" userId="993e2f5d6e0b0df9" providerId="LiveId" clId="{51F71655-414F-4611-9467-2E73E851B0B3}" dt="2021-09-18T03:40:16.247" v="644" actId="1076"/>
          <ac:picMkLst>
            <pc:docMk/>
            <pc:sldMk cId="3050897573" sldId="601"/>
            <ac:picMk id="12" creationId="{E10D1C11-E2A7-465F-B919-5078DE402ED1}"/>
          </ac:picMkLst>
        </pc:picChg>
        <pc:picChg chg="add del mod">
          <ac:chgData name="邹 益" userId="993e2f5d6e0b0df9" providerId="LiveId" clId="{51F71655-414F-4611-9467-2E73E851B0B3}" dt="2021-09-18T03:35:19.792" v="638" actId="478"/>
          <ac:picMkLst>
            <pc:docMk/>
            <pc:sldMk cId="3050897573" sldId="601"/>
            <ac:picMk id="14" creationId="{08298F84-A862-4416-BAF6-BE50EBF6D3F8}"/>
          </ac:picMkLst>
        </pc:picChg>
        <pc:picChg chg="add mod">
          <ac:chgData name="邹 益" userId="993e2f5d6e0b0df9" providerId="LiveId" clId="{51F71655-414F-4611-9467-2E73E851B0B3}" dt="2021-09-18T03:40:18.804" v="645" actId="1076"/>
          <ac:picMkLst>
            <pc:docMk/>
            <pc:sldMk cId="3050897573" sldId="601"/>
            <ac:picMk id="16" creationId="{DD2619FD-C789-4F1A-A068-0D5F267A1F6A}"/>
          </ac:picMkLst>
        </pc:picChg>
      </pc:sldChg>
      <pc:sldChg chg="addSp delSp modSp new mod">
        <pc:chgData name="邹 益" userId="993e2f5d6e0b0df9" providerId="LiveId" clId="{51F71655-414F-4611-9467-2E73E851B0B3}" dt="2021-09-18T04:35:00.975" v="712" actId="167"/>
        <pc:sldMkLst>
          <pc:docMk/>
          <pc:sldMk cId="2932720795" sldId="602"/>
        </pc:sldMkLst>
        <pc:spChg chg="mod">
          <ac:chgData name="邹 益" userId="993e2f5d6e0b0df9" providerId="LiveId" clId="{51F71655-414F-4611-9467-2E73E851B0B3}" dt="2021-09-18T04:04:56.490" v="661" actId="1076"/>
          <ac:spMkLst>
            <pc:docMk/>
            <pc:sldMk cId="2932720795" sldId="602"/>
            <ac:spMk id="2" creationId="{0A6F4EBA-799C-488A-9C75-22508C0B89E5}"/>
          </ac:spMkLst>
        </pc:spChg>
        <pc:spChg chg="del">
          <ac:chgData name="邹 益" userId="993e2f5d6e0b0df9" providerId="LiveId" clId="{51F71655-414F-4611-9467-2E73E851B0B3}" dt="2021-09-18T04:04:52.118" v="660" actId="478"/>
          <ac:spMkLst>
            <pc:docMk/>
            <pc:sldMk cId="2932720795" sldId="602"/>
            <ac:spMk id="3" creationId="{51B25DF3-94D6-48B1-A986-5BE72808D85C}"/>
          </ac:spMkLst>
        </pc:spChg>
        <pc:picChg chg="add mod ord">
          <ac:chgData name="邹 益" userId="993e2f5d6e0b0df9" providerId="LiveId" clId="{51F71655-414F-4611-9467-2E73E851B0B3}" dt="2021-09-18T04:35:00.975" v="712" actId="167"/>
          <ac:picMkLst>
            <pc:docMk/>
            <pc:sldMk cId="2932720795" sldId="602"/>
            <ac:picMk id="4" creationId="{EEAE7853-2279-46BF-8BA8-4744E808DF37}"/>
          </ac:picMkLst>
        </pc:picChg>
      </pc:sldChg>
      <pc:sldChg chg="addSp delSp modSp add del mod">
        <pc:chgData name="邹 益" userId="993e2f5d6e0b0df9" providerId="LiveId" clId="{51F71655-414F-4611-9467-2E73E851B0B3}" dt="2021-09-18T03:43:14.477" v="647" actId="47"/>
        <pc:sldMkLst>
          <pc:docMk/>
          <pc:sldMk cId="1732615294" sldId="603"/>
        </pc:sldMkLst>
        <pc:spChg chg="mod">
          <ac:chgData name="邹 益" userId="993e2f5d6e0b0df9" providerId="LiveId" clId="{51F71655-414F-4611-9467-2E73E851B0B3}" dt="2021-09-18T03:21:37.859" v="614" actId="20577"/>
          <ac:spMkLst>
            <pc:docMk/>
            <pc:sldMk cId="1732615294" sldId="603"/>
            <ac:spMk id="2" creationId="{B6A1BF1D-24E5-417B-9690-240BD6207CB0}"/>
          </ac:spMkLst>
        </pc:spChg>
        <pc:spChg chg="del">
          <ac:chgData name="邹 益" userId="993e2f5d6e0b0df9" providerId="LiveId" clId="{51F71655-414F-4611-9467-2E73E851B0B3}" dt="2021-09-18T03:21:44.259" v="617" actId="478"/>
          <ac:spMkLst>
            <pc:docMk/>
            <pc:sldMk cId="1732615294" sldId="603"/>
            <ac:spMk id="4" creationId="{EAD0B153-2567-46CE-A039-1AEC3666CF93}"/>
          </ac:spMkLst>
        </pc:spChg>
        <pc:picChg chg="del">
          <ac:chgData name="邹 益" userId="993e2f5d6e0b0df9" providerId="LiveId" clId="{51F71655-414F-4611-9467-2E73E851B0B3}" dt="2021-09-18T03:21:42.366" v="616" actId="478"/>
          <ac:picMkLst>
            <pc:docMk/>
            <pc:sldMk cId="1732615294" sldId="603"/>
            <ac:picMk id="6" creationId="{A16146F4-B927-4043-A23D-67FE856665EE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7" creationId="{2FFAA382-C244-4777-B447-B9FCAE415D48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9" creationId="{7E231422-69D3-454C-BC7E-7F25762BCA0F}"/>
          </ac:picMkLst>
        </pc:picChg>
        <pc:picChg chg="del">
          <ac:chgData name="邹 益" userId="993e2f5d6e0b0df9" providerId="LiveId" clId="{51F71655-414F-4611-9467-2E73E851B0B3}" dt="2021-09-18T03:21:41.219" v="615" actId="478"/>
          <ac:picMkLst>
            <pc:docMk/>
            <pc:sldMk cId="1732615294" sldId="603"/>
            <ac:picMk id="11" creationId="{1A58E3D1-F689-47D4-9A3D-F8C2313B6692}"/>
          </ac:picMkLst>
        </pc:picChg>
      </pc:sldChg>
      <pc:sldChg chg="addSp delSp modSp add mod">
        <pc:chgData name="邹 益" userId="993e2f5d6e0b0df9" providerId="LiveId" clId="{51F71655-414F-4611-9467-2E73E851B0B3}" dt="2021-09-18T06:57:01.666" v="873" actId="1076"/>
        <pc:sldMkLst>
          <pc:docMk/>
          <pc:sldMk cId="1058533803" sldId="604"/>
        </pc:sldMkLst>
        <pc:spChg chg="del">
          <ac:chgData name="邹 益" userId="993e2f5d6e0b0df9" providerId="LiveId" clId="{51F71655-414F-4611-9467-2E73E851B0B3}" dt="2021-09-18T06:56:52.939" v="868" actId="478"/>
          <ac:spMkLst>
            <pc:docMk/>
            <pc:sldMk cId="1058533803" sldId="604"/>
            <ac:spMk id="9" creationId="{05B5469F-E0FA-4417-B2C3-477093C03093}"/>
          </ac:spMkLst>
        </pc:spChg>
        <pc:picChg chg="add mod">
          <ac:chgData name="邹 益" userId="993e2f5d6e0b0df9" providerId="LiveId" clId="{51F71655-414F-4611-9467-2E73E851B0B3}" dt="2021-09-18T06:57:01.666" v="873" actId="1076"/>
          <ac:picMkLst>
            <pc:docMk/>
            <pc:sldMk cId="1058533803" sldId="604"/>
            <ac:picMk id="5" creationId="{0D665DCD-29DF-4F4F-9168-00E7D6ED1E77}"/>
          </ac:picMkLst>
        </pc:picChg>
        <pc:picChg chg="del">
          <ac:chgData name="邹 益" userId="993e2f5d6e0b0df9" providerId="LiveId" clId="{51F71655-414F-4611-9467-2E73E851B0B3}" dt="2021-09-18T06:56:45.460" v="864" actId="478"/>
          <ac:picMkLst>
            <pc:docMk/>
            <pc:sldMk cId="1058533803" sldId="604"/>
            <ac:picMk id="6" creationId="{E1FFA4DB-CD01-4443-B835-1673DF3025D9}"/>
          </ac:picMkLst>
        </pc:picChg>
      </pc:sldChg>
      <pc:sldChg chg="add del ord">
        <pc:chgData name="邹 益" userId="993e2f5d6e0b0df9" providerId="LiveId" clId="{51F71655-414F-4611-9467-2E73E851B0B3}" dt="2021-09-18T06:57:21.413" v="878" actId="47"/>
        <pc:sldMkLst>
          <pc:docMk/>
          <pc:sldMk cId="571995560" sldId="605"/>
        </pc:sldMkLst>
      </pc:sldChg>
      <pc:sldChg chg="add del">
        <pc:chgData name="邹 益" userId="993e2f5d6e0b0df9" providerId="LiveId" clId="{51F71655-414F-4611-9467-2E73E851B0B3}" dt="2021-09-18T04:02:21.324" v="649" actId="47"/>
        <pc:sldMkLst>
          <pc:docMk/>
          <pc:sldMk cId="2871968145" sldId="605"/>
        </pc:sldMkLst>
      </pc:sldChg>
      <pc:sldChg chg="delSp modSp add del mod">
        <pc:chgData name="邹 益" userId="993e2f5d6e0b0df9" providerId="LiveId" clId="{51F71655-414F-4611-9467-2E73E851B0B3}" dt="2021-09-18T06:46:42.802" v="846" actId="47"/>
        <pc:sldMkLst>
          <pc:docMk/>
          <pc:sldMk cId="3347361350" sldId="606"/>
        </pc:sldMkLst>
        <pc:spChg chg="mod">
          <ac:chgData name="邹 益" userId="993e2f5d6e0b0df9" providerId="LiveId" clId="{51F71655-414F-4611-9467-2E73E851B0B3}" dt="2021-09-18T04:46:32.826" v="823" actId="404"/>
          <ac:spMkLst>
            <pc:docMk/>
            <pc:sldMk cId="3347361350" sldId="606"/>
            <ac:spMk id="2" creationId="{375C166E-C682-485D-92BF-6ABF67B12BC9}"/>
          </ac:spMkLst>
        </pc:spChg>
        <pc:picChg chg="del">
          <ac:chgData name="邹 益" userId="993e2f5d6e0b0df9" providerId="LiveId" clId="{51F71655-414F-4611-9467-2E73E851B0B3}" dt="2021-09-18T04:39:31.289" v="733" actId="478"/>
          <ac:picMkLst>
            <pc:docMk/>
            <pc:sldMk cId="3347361350" sldId="606"/>
            <ac:picMk id="12" creationId="{167F17B1-5B60-47C3-A21E-0133A71A61BE}"/>
          </ac:picMkLst>
        </pc:picChg>
      </pc:sldChg>
      <pc:sldChg chg="addSp delSp modSp add mod ord">
        <pc:chgData name="邹 益" userId="993e2f5d6e0b0df9" providerId="LiveId" clId="{51F71655-414F-4611-9467-2E73E851B0B3}" dt="2021-09-18T07:40:28.643" v="1346" actId="1076"/>
        <pc:sldMkLst>
          <pc:docMk/>
          <pc:sldMk cId="2080369983" sldId="607"/>
        </pc:sldMkLst>
        <pc:spChg chg="mod">
          <ac:chgData name="邹 益" userId="993e2f5d6e0b0df9" providerId="LiveId" clId="{51F71655-414F-4611-9467-2E73E851B0B3}" dt="2021-09-18T07:39:43.264" v="1308" actId="20577"/>
          <ac:spMkLst>
            <pc:docMk/>
            <pc:sldMk cId="2080369983" sldId="607"/>
            <ac:spMk id="2" creationId="{375C166E-C682-485D-92BF-6ABF67B12BC9}"/>
          </ac:spMkLst>
        </pc:spChg>
        <pc:spChg chg="add del mod">
          <ac:chgData name="邹 益" userId="993e2f5d6e0b0df9" providerId="LiveId" clId="{51F71655-414F-4611-9467-2E73E851B0B3}" dt="2021-09-18T07:01:37.287" v="892"/>
          <ac:spMkLst>
            <pc:docMk/>
            <pc:sldMk cId="2080369983" sldId="607"/>
            <ac:spMk id="8" creationId="{ECF37131-0F04-4CD9-9079-9356C7D7B7F0}"/>
          </ac:spMkLst>
        </pc:spChg>
        <pc:spChg chg="add mod">
          <ac:chgData name="邹 益" userId="993e2f5d6e0b0df9" providerId="LiveId" clId="{51F71655-414F-4611-9467-2E73E851B0B3}" dt="2021-09-18T07:40:23.855" v="1344" actId="14100"/>
          <ac:spMkLst>
            <pc:docMk/>
            <pc:sldMk cId="2080369983" sldId="607"/>
            <ac:spMk id="14" creationId="{2A98F5F0-1B81-4554-9153-EAE860685EF2}"/>
          </ac:spMkLst>
        </pc:spChg>
        <pc:picChg chg="add del mod">
          <ac:chgData name="邹 益" userId="993e2f5d6e0b0df9" providerId="LiveId" clId="{51F71655-414F-4611-9467-2E73E851B0B3}" dt="2021-09-18T07:00:51.513" v="879" actId="478"/>
          <ac:picMkLst>
            <pc:docMk/>
            <pc:sldMk cId="2080369983" sldId="607"/>
            <ac:picMk id="5" creationId="{161A94D7-1A21-4900-BF1D-584340DD906D}"/>
          </ac:picMkLst>
        </pc:picChg>
        <pc:picChg chg="add del mod">
          <ac:chgData name="邹 益" userId="993e2f5d6e0b0df9" providerId="LiveId" clId="{51F71655-414F-4611-9467-2E73E851B0B3}" dt="2021-09-18T07:01:57.898" v="893" actId="478"/>
          <ac:picMkLst>
            <pc:docMk/>
            <pc:sldMk cId="2080369983" sldId="607"/>
            <ac:picMk id="7" creationId="{0EFA023C-3585-4729-AF3B-31B885EA993C}"/>
          </ac:picMkLst>
        </pc:picChg>
        <pc:picChg chg="add del mod">
          <ac:chgData name="邹 益" userId="993e2f5d6e0b0df9" providerId="LiveId" clId="{51F71655-414F-4611-9467-2E73E851B0B3}" dt="2021-09-18T07:38:48.054" v="1255" actId="478"/>
          <ac:picMkLst>
            <pc:docMk/>
            <pc:sldMk cId="2080369983" sldId="607"/>
            <ac:picMk id="10" creationId="{DDBAD118-DCD2-4AB8-B5CC-8B306AE73032}"/>
          </ac:picMkLst>
        </pc:picChg>
        <pc:picChg chg="del">
          <ac:chgData name="邹 益" userId="993e2f5d6e0b0df9" providerId="LiveId" clId="{51F71655-414F-4611-9467-2E73E851B0B3}" dt="2021-09-18T06:46:29.375" v="845" actId="478"/>
          <ac:picMkLst>
            <pc:docMk/>
            <pc:sldMk cId="2080369983" sldId="607"/>
            <ac:picMk id="12" creationId="{167F17B1-5B60-47C3-A21E-0133A71A61BE}"/>
          </ac:picMkLst>
        </pc:picChg>
        <pc:picChg chg="add mod">
          <ac:chgData name="邹 益" userId="993e2f5d6e0b0df9" providerId="LiveId" clId="{51F71655-414F-4611-9467-2E73E851B0B3}" dt="2021-09-18T07:40:28.643" v="1346" actId="1076"/>
          <ac:picMkLst>
            <pc:docMk/>
            <pc:sldMk cId="2080369983" sldId="607"/>
            <ac:picMk id="13" creationId="{7FFC8D0E-A969-4ECF-B3DF-E2685B0FC4CD}"/>
          </ac:picMkLst>
        </pc:picChg>
      </pc:sldChg>
      <pc:sldChg chg="new del">
        <pc:chgData name="邹 益" userId="993e2f5d6e0b0df9" providerId="LiveId" clId="{51F71655-414F-4611-9467-2E73E851B0B3}" dt="2021-09-18T04:46:50.925" v="825" actId="47"/>
        <pc:sldMkLst>
          <pc:docMk/>
          <pc:sldMk cId="2295055565" sldId="608"/>
        </pc:sldMkLst>
      </pc:sldChg>
      <pc:sldChg chg="add del">
        <pc:chgData name="邹 益" userId="993e2f5d6e0b0df9" providerId="LiveId" clId="{51F71655-414F-4611-9467-2E73E851B0B3}" dt="2021-09-18T04:49:33.452" v="844" actId="47"/>
        <pc:sldMkLst>
          <pc:docMk/>
          <pc:sldMk cId="2929450683" sldId="608"/>
        </pc:sldMkLst>
      </pc:sldChg>
      <pc:sldChg chg="addSp delSp modSp add mod ord modNotesTx">
        <pc:chgData name="邹 益" userId="993e2f5d6e0b0df9" providerId="LiveId" clId="{51F71655-414F-4611-9467-2E73E851B0B3}" dt="2021-09-18T07:34:42.300" v="1251" actId="20577"/>
        <pc:sldMkLst>
          <pc:docMk/>
          <pc:sldMk cId="2372429943" sldId="609"/>
        </pc:sldMkLst>
        <pc:spChg chg="mod">
          <ac:chgData name="邹 益" userId="993e2f5d6e0b0df9" providerId="LiveId" clId="{51F71655-414F-4611-9467-2E73E851B0B3}" dt="2021-09-18T04:48:57.910" v="838" actId="404"/>
          <ac:spMkLst>
            <pc:docMk/>
            <pc:sldMk cId="2372429943" sldId="60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7:24:56.214" v="1239" actId="20577"/>
          <ac:spMkLst>
            <pc:docMk/>
            <pc:sldMk cId="2372429943" sldId="609"/>
            <ac:spMk id="6" creationId="{E2E2B544-9258-428E-BC8D-EF27C061100C}"/>
          </ac:spMkLst>
        </pc:spChg>
        <pc:spChg chg="add del mod">
          <ac:chgData name="邹 益" userId="993e2f5d6e0b0df9" providerId="LiveId" clId="{51F71655-414F-4611-9467-2E73E851B0B3}" dt="2021-09-18T07:18:34.256" v="1087" actId="22"/>
          <ac:spMkLst>
            <pc:docMk/>
            <pc:sldMk cId="2372429943" sldId="609"/>
            <ac:spMk id="14" creationId="{8CA99164-FC5B-4316-804C-168464083CE2}"/>
          </ac:spMkLst>
        </pc:spChg>
        <pc:spChg chg="add mod">
          <ac:chgData name="邹 益" userId="993e2f5d6e0b0df9" providerId="LiveId" clId="{51F71655-414F-4611-9467-2E73E851B0B3}" dt="2021-09-18T07:34:42.300" v="1251" actId="20577"/>
          <ac:spMkLst>
            <pc:docMk/>
            <pc:sldMk cId="2372429943" sldId="609"/>
            <ac:spMk id="17" creationId="{F1222AF3-02ED-4B41-9486-86DD9796DAF5}"/>
          </ac:spMkLst>
        </pc:spChg>
        <pc:picChg chg="del">
          <ac:chgData name="邹 益" userId="993e2f5d6e0b0df9" providerId="LiveId" clId="{51F71655-414F-4611-9467-2E73E851B0B3}" dt="2021-09-18T04:49:06.877" v="839" actId="478"/>
          <ac:picMkLst>
            <pc:docMk/>
            <pc:sldMk cId="2372429943" sldId="609"/>
            <ac:picMk id="5" creationId="{16AB5916-2A24-4A9E-96B5-F2EC1F410985}"/>
          </ac:picMkLst>
        </pc:picChg>
        <pc:picChg chg="add mod">
          <ac:chgData name="邹 益" userId="993e2f5d6e0b0df9" providerId="LiveId" clId="{51F71655-414F-4611-9467-2E73E851B0B3}" dt="2021-09-18T07:10:31.285" v="902" actId="1076"/>
          <ac:picMkLst>
            <pc:docMk/>
            <pc:sldMk cId="2372429943" sldId="609"/>
            <ac:picMk id="5" creationId="{CED3E8C2-B777-48A7-A21F-012E06639996}"/>
          </ac:picMkLst>
        </pc:picChg>
        <pc:picChg chg="add del mod">
          <ac:chgData name="邹 益" userId="993e2f5d6e0b0df9" providerId="LiveId" clId="{51F71655-414F-4611-9467-2E73E851B0B3}" dt="2021-09-18T07:12:53.769" v="1005" actId="21"/>
          <ac:picMkLst>
            <pc:docMk/>
            <pc:sldMk cId="2372429943" sldId="609"/>
            <ac:picMk id="8" creationId="{D930E97B-1FD0-433A-8352-036D6F1847FB}"/>
          </ac:picMkLst>
        </pc:picChg>
        <pc:picChg chg="add del mod">
          <ac:chgData name="邹 益" userId="993e2f5d6e0b0df9" providerId="LiveId" clId="{51F71655-414F-4611-9467-2E73E851B0B3}" dt="2021-09-18T07:15:12.456" v="1010" actId="478"/>
          <ac:picMkLst>
            <pc:docMk/>
            <pc:sldMk cId="2372429943" sldId="609"/>
            <ac:picMk id="10" creationId="{05847FE6-5CDB-4692-9FAB-E7A27846FB8A}"/>
          </ac:picMkLst>
        </pc:picChg>
        <pc:picChg chg="add del mod">
          <ac:chgData name="邹 益" userId="993e2f5d6e0b0df9" providerId="LiveId" clId="{51F71655-414F-4611-9467-2E73E851B0B3}" dt="2021-09-18T07:18:35.379" v="1090" actId="22"/>
          <ac:picMkLst>
            <pc:docMk/>
            <pc:sldMk cId="2372429943" sldId="609"/>
            <ac:picMk id="12" creationId="{DA1BD2A1-A5AE-4D02-8F46-6FC8B6853AC1}"/>
          </ac:picMkLst>
        </pc:picChg>
        <pc:picChg chg="add mod">
          <ac:chgData name="邹 益" userId="993e2f5d6e0b0df9" providerId="LiveId" clId="{51F71655-414F-4611-9467-2E73E851B0B3}" dt="2021-09-18T07:34:09.617" v="1243" actId="14100"/>
          <ac:picMkLst>
            <pc:docMk/>
            <pc:sldMk cId="2372429943" sldId="609"/>
            <ac:picMk id="16" creationId="{0261809F-D947-46B8-B425-FCDEF3A9E6C8}"/>
          </ac:picMkLst>
        </pc:picChg>
      </pc:sldChg>
      <pc:sldChg chg="modSp add del mod">
        <pc:chgData name="邹 益" userId="993e2f5d6e0b0df9" providerId="LiveId" clId="{51F71655-414F-4611-9467-2E73E851B0B3}" dt="2021-09-18T06:49:12.805" v="847" actId="47"/>
        <pc:sldMkLst>
          <pc:docMk/>
          <pc:sldMk cId="1551549494" sldId="610"/>
        </pc:sldMkLst>
        <pc:spChg chg="mod">
          <ac:chgData name="邹 益" userId="993e2f5d6e0b0df9" providerId="LiveId" clId="{51F71655-414F-4611-9467-2E73E851B0B3}" dt="2021-09-18T04:49:17.168" v="843" actId="20577"/>
          <ac:spMkLst>
            <pc:docMk/>
            <pc:sldMk cId="1551549494" sldId="610"/>
            <ac:spMk id="2" creationId="{375C166E-C682-485D-92BF-6ABF67B12BC9}"/>
          </ac:spMkLst>
        </pc:spChg>
      </pc:sldChg>
      <pc:sldChg chg="addSp delSp modSp new mod">
        <pc:chgData name="邹 益" userId="993e2f5d6e0b0df9" providerId="LiveId" clId="{51F71655-414F-4611-9467-2E73E851B0B3}" dt="2021-09-18T07:43:47.046" v="1355" actId="14100"/>
        <pc:sldMkLst>
          <pc:docMk/>
          <pc:sldMk cId="2820072590" sldId="610"/>
        </pc:sldMkLst>
        <pc:spChg chg="del">
          <ac:chgData name="邹 益" userId="993e2f5d6e0b0df9" providerId="LiveId" clId="{51F71655-414F-4611-9467-2E73E851B0B3}" dt="2021-09-18T07:43:40.448" v="1351" actId="478"/>
          <ac:spMkLst>
            <pc:docMk/>
            <pc:sldMk cId="2820072590" sldId="610"/>
            <ac:spMk id="2" creationId="{D74F1B5F-D127-4F8F-96D8-106FC62DA8E4}"/>
          </ac:spMkLst>
        </pc:spChg>
        <pc:spChg chg="del">
          <ac:chgData name="邹 益" userId="993e2f5d6e0b0df9" providerId="LiveId" clId="{51F71655-414F-4611-9467-2E73E851B0B3}" dt="2021-09-18T07:43:24.789" v="1348" actId="22"/>
          <ac:spMkLst>
            <pc:docMk/>
            <pc:sldMk cId="2820072590" sldId="610"/>
            <ac:spMk id="3" creationId="{55EAB0E6-17C1-4749-B0D9-F77F6F2FC305}"/>
          </ac:spMkLst>
        </pc:spChg>
        <pc:spChg chg="add mod">
          <ac:chgData name="邹 益" userId="993e2f5d6e0b0df9" providerId="LiveId" clId="{51F71655-414F-4611-9467-2E73E851B0B3}" dt="2021-09-18T07:43:32.455" v="1349"/>
          <ac:spMkLst>
            <pc:docMk/>
            <pc:sldMk cId="2820072590" sldId="610"/>
            <ac:spMk id="7" creationId="{C7EF7142-8AD7-402C-B3D7-A6B924E7E09A}"/>
          </ac:spMkLst>
        </pc:spChg>
        <pc:picChg chg="add mod ord">
          <ac:chgData name="邹 益" userId="993e2f5d6e0b0df9" providerId="LiveId" clId="{51F71655-414F-4611-9467-2E73E851B0B3}" dt="2021-09-18T07:43:47.046" v="1355" actId="14100"/>
          <ac:picMkLst>
            <pc:docMk/>
            <pc:sldMk cId="2820072590" sldId="610"/>
            <ac:picMk id="5" creationId="{53307DC9-0718-4B88-9DCE-341F9CAEC549}"/>
          </ac:picMkLst>
        </pc:picChg>
        <pc:picChg chg="add mod ord">
          <ac:chgData name="邹 益" userId="993e2f5d6e0b0df9" providerId="LiveId" clId="{51F71655-414F-4611-9467-2E73E851B0B3}" dt="2021-09-18T07:43:36.814" v="1350" actId="167"/>
          <ac:picMkLst>
            <pc:docMk/>
            <pc:sldMk cId="2820072590" sldId="610"/>
            <ac:picMk id="6" creationId="{BEF71452-1D5D-4AA0-96D5-045EE14B3603}"/>
          </ac:picMkLst>
        </pc:picChg>
      </pc:sldChg>
      <pc:sldChg chg="add">
        <pc:chgData name="邹 益" userId="993e2f5d6e0b0df9" providerId="LiveId" clId="{51F71655-414F-4611-9467-2E73E851B0B3}" dt="2021-09-18T08:24:41.399" v="1363"/>
        <pc:sldMkLst>
          <pc:docMk/>
          <pc:sldMk cId="2140666181" sldId="611"/>
        </pc:sldMkLst>
      </pc:sldChg>
    </pc:docChg>
  </pc:docChgLst>
  <pc:docChgLst>
    <pc:chgData name="邹 益" userId="993e2f5d6e0b0df9" providerId="LiveId" clId="{1C558C1E-4635-45FB-997C-F3F542C60B24}"/>
    <pc:docChg chg="undo redo custSel addSld delSld modSld sldOrd">
      <pc:chgData name="邹 益" userId="993e2f5d6e0b0df9" providerId="LiveId" clId="{1C558C1E-4635-45FB-997C-F3F542C60B24}" dt="2021-11-02T13:47:28.592" v="1597" actId="14100"/>
      <pc:docMkLst>
        <pc:docMk/>
      </pc:docMkLst>
      <pc:sldChg chg="addSp delSp modSp add mod ord modNotesTx">
        <pc:chgData name="邹 益" userId="993e2f5d6e0b0df9" providerId="LiveId" clId="{1C558C1E-4635-45FB-997C-F3F542C60B24}" dt="2021-11-02T12:25:22.228" v="965" actId="21"/>
        <pc:sldMkLst>
          <pc:docMk/>
          <pc:sldMk cId="2124635524" sldId="257"/>
        </pc:sldMkLst>
        <pc:spChg chg="mod">
          <ac:chgData name="邹 益" userId="993e2f5d6e0b0df9" providerId="LiveId" clId="{1C558C1E-4635-45FB-997C-F3F542C60B24}" dt="2021-11-02T11:50:43.984" v="754" actId="20577"/>
          <ac:spMkLst>
            <pc:docMk/>
            <pc:sldMk cId="2124635524" sldId="257"/>
            <ac:spMk id="2" creationId="{0EE43FF0-1C4B-4220-9998-DC27BE614296}"/>
          </ac:spMkLst>
        </pc:spChg>
        <pc:spChg chg="del mod">
          <ac:chgData name="邹 益" userId="993e2f5d6e0b0df9" providerId="LiveId" clId="{1C558C1E-4635-45FB-997C-F3F542C60B24}" dt="2021-11-02T11:15:29.923" v="194" actId="478"/>
          <ac:spMkLst>
            <pc:docMk/>
            <pc:sldMk cId="2124635524" sldId="257"/>
            <ac:spMk id="3" creationId="{0FBE40A0-77B9-4799-853E-A5E4A033F292}"/>
          </ac:spMkLst>
        </pc:spChg>
        <pc:spChg chg="add del mod">
          <ac:chgData name="邹 益" userId="993e2f5d6e0b0df9" providerId="LiveId" clId="{1C558C1E-4635-45FB-997C-F3F542C60B24}" dt="2021-11-02T11:15:54.583" v="203" actId="478"/>
          <ac:spMkLst>
            <pc:docMk/>
            <pc:sldMk cId="2124635524" sldId="257"/>
            <ac:spMk id="6" creationId="{A9FC56A8-E256-441D-A693-D84A459211DC}"/>
          </ac:spMkLst>
        </pc:spChg>
        <pc:spChg chg="add del mod">
          <ac:chgData name="邹 益" userId="993e2f5d6e0b0df9" providerId="LiveId" clId="{1C558C1E-4635-45FB-997C-F3F542C60B24}" dt="2021-11-02T11:15:34.310" v="195" actId="478"/>
          <ac:spMkLst>
            <pc:docMk/>
            <pc:sldMk cId="2124635524" sldId="257"/>
            <ac:spMk id="8" creationId="{9BF2FF08-9F85-447E-B00A-59A2F84CA75F}"/>
          </ac:spMkLst>
        </pc:spChg>
        <pc:spChg chg="add mod">
          <ac:chgData name="邹 益" userId="993e2f5d6e0b0df9" providerId="LiveId" clId="{1C558C1E-4635-45FB-997C-F3F542C60B24}" dt="2021-11-02T11:51:05.942" v="763" actId="1076"/>
          <ac:spMkLst>
            <pc:docMk/>
            <pc:sldMk cId="2124635524" sldId="257"/>
            <ac:spMk id="11" creationId="{B76021AF-F7F2-4AA4-96C0-B2CD2E6E6A50}"/>
          </ac:spMkLst>
        </pc:spChg>
        <pc:picChg chg="add del mod">
          <ac:chgData name="邹 益" userId="993e2f5d6e0b0df9" providerId="LiveId" clId="{1C558C1E-4635-45FB-997C-F3F542C60B24}" dt="2021-11-02T11:11:22.737" v="158"/>
          <ac:picMkLst>
            <pc:docMk/>
            <pc:sldMk cId="2124635524" sldId="257"/>
            <ac:picMk id="4" creationId="{1223C4C8-1190-4DE5-AB10-71166D4642A5}"/>
          </ac:picMkLst>
        </pc:picChg>
        <pc:picChg chg="add mod ord">
          <ac:chgData name="邹 益" userId="993e2f5d6e0b0df9" providerId="LiveId" clId="{1C558C1E-4635-45FB-997C-F3F542C60B24}" dt="2021-11-02T11:50:25.442" v="735" actId="1076"/>
          <ac:picMkLst>
            <pc:docMk/>
            <pc:sldMk cId="2124635524" sldId="257"/>
            <ac:picMk id="5" creationId="{0DD859DE-5C91-41E4-982A-53B918B81C60}"/>
          </ac:picMkLst>
        </pc:picChg>
        <pc:picChg chg="add del mod">
          <ac:chgData name="邹 益" userId="993e2f5d6e0b0df9" providerId="LiveId" clId="{1C558C1E-4635-45FB-997C-F3F542C60B24}" dt="2021-11-02T12:25:22.228" v="965" actId="21"/>
          <ac:picMkLst>
            <pc:docMk/>
            <pc:sldMk cId="2124635524" sldId="257"/>
            <ac:picMk id="10" creationId="{A454B0DB-9BF1-4CED-A606-44D6C773A84A}"/>
          </ac:picMkLst>
        </pc:picChg>
      </pc:sldChg>
      <pc:sldChg chg="addSp delSp modSp add mod">
        <pc:chgData name="邹 益" userId="993e2f5d6e0b0df9" providerId="LiveId" clId="{1C558C1E-4635-45FB-997C-F3F542C60B24}" dt="2021-11-02T12:47:21.891" v="1216" actId="1076"/>
        <pc:sldMkLst>
          <pc:docMk/>
          <pc:sldMk cId="3347284700" sldId="258"/>
        </pc:sldMkLst>
        <pc:spChg chg="mod">
          <ac:chgData name="邹 益" userId="993e2f5d6e0b0df9" providerId="LiveId" clId="{1C558C1E-4635-45FB-997C-F3F542C60B24}" dt="2021-11-02T11:52:14.815" v="796" actId="14100"/>
          <ac:spMkLst>
            <pc:docMk/>
            <pc:sldMk cId="3347284700" sldId="258"/>
            <ac:spMk id="2" creationId="{D9C24216-1E72-4D96-A736-8AF5CA8FDA7D}"/>
          </ac:spMkLst>
        </pc:spChg>
        <pc:spChg chg="mod">
          <ac:chgData name="邹 益" userId="993e2f5d6e0b0df9" providerId="LiveId" clId="{1C558C1E-4635-45FB-997C-F3F542C60B24}" dt="2021-11-02T12:47:21.891" v="1216" actId="1076"/>
          <ac:spMkLst>
            <pc:docMk/>
            <pc:sldMk cId="3347284700" sldId="258"/>
            <ac:spMk id="3" creationId="{49CEF8DA-F18B-4CC6-B368-9FE1B2D3AAD4}"/>
          </ac:spMkLst>
        </pc:spChg>
        <pc:picChg chg="add mod ord">
          <ac:chgData name="邹 益" userId="993e2f5d6e0b0df9" providerId="LiveId" clId="{1C558C1E-4635-45FB-997C-F3F542C60B24}" dt="2021-11-02T12:44:35.137" v="1162" actId="1076"/>
          <ac:picMkLst>
            <pc:docMk/>
            <pc:sldMk cId="3347284700" sldId="258"/>
            <ac:picMk id="4" creationId="{B921AD95-ED7C-4FA4-9902-5218E373AC87}"/>
          </ac:picMkLst>
        </pc:picChg>
        <pc:picChg chg="add del mod">
          <ac:chgData name="邹 益" userId="993e2f5d6e0b0df9" providerId="LiveId" clId="{1C558C1E-4635-45FB-997C-F3F542C60B24}" dt="2021-11-02T12:35:42.180" v="1042"/>
          <ac:picMkLst>
            <pc:docMk/>
            <pc:sldMk cId="3347284700" sldId="258"/>
            <ac:picMk id="5" creationId="{A101C257-9AB7-4FFC-92D0-985008800A39}"/>
          </ac:picMkLst>
        </pc:picChg>
        <pc:picChg chg="add del mod">
          <ac:chgData name="邹 益" userId="993e2f5d6e0b0df9" providerId="LiveId" clId="{1C558C1E-4635-45FB-997C-F3F542C60B24}" dt="2021-11-02T12:46:41.430" v="1206" actId="478"/>
          <ac:picMkLst>
            <pc:docMk/>
            <pc:sldMk cId="3347284700" sldId="258"/>
            <ac:picMk id="7" creationId="{2C24A6F4-2676-416C-84C6-79A2967A7E38}"/>
          </ac:picMkLst>
        </pc:picChg>
        <pc:picChg chg="add mod">
          <ac:chgData name="邹 益" userId="993e2f5d6e0b0df9" providerId="LiveId" clId="{1C558C1E-4635-45FB-997C-F3F542C60B24}" dt="2021-11-02T12:47:18.168" v="1215" actId="1076"/>
          <ac:picMkLst>
            <pc:docMk/>
            <pc:sldMk cId="3347284700" sldId="258"/>
            <ac:picMk id="9" creationId="{E21C4A13-3C6D-4578-A9A7-307FED131A7F}"/>
          </ac:picMkLst>
        </pc:picChg>
      </pc:sldChg>
      <pc:sldChg chg="add ord">
        <pc:chgData name="邹 益" userId="993e2f5d6e0b0df9" providerId="LiveId" clId="{1C558C1E-4635-45FB-997C-F3F542C60B24}" dt="2021-11-02T12:26:12.411" v="980"/>
        <pc:sldMkLst>
          <pc:docMk/>
          <pc:sldMk cId="242528381" sldId="259"/>
        </pc:sldMkLst>
      </pc:sldChg>
      <pc:sldChg chg="addSp delSp modSp add del mod ord">
        <pc:chgData name="邹 益" userId="993e2f5d6e0b0df9" providerId="LiveId" clId="{1C558C1E-4635-45FB-997C-F3F542C60B24}" dt="2021-11-02T12:26:02.251" v="977" actId="2696"/>
        <pc:sldMkLst>
          <pc:docMk/>
          <pc:sldMk cId="2252666373" sldId="259"/>
        </pc:sldMkLst>
        <pc:spChg chg="del">
          <ac:chgData name="邹 益" userId="993e2f5d6e0b0df9" providerId="LiveId" clId="{1C558C1E-4635-45FB-997C-F3F542C60B24}" dt="2021-11-02T11:10:03.477" v="144" actId="478"/>
          <ac:spMkLst>
            <pc:docMk/>
            <pc:sldMk cId="2252666373" sldId="259"/>
            <ac:spMk id="2" creationId="{6BEB3605-78F4-424B-A287-65FB010D7961}"/>
          </ac:spMkLst>
        </pc:spChg>
        <pc:spChg chg="mod">
          <ac:chgData name="邹 益" userId="993e2f5d6e0b0df9" providerId="LiveId" clId="{1C558C1E-4635-45FB-997C-F3F542C60B24}" dt="2021-11-02T12:17:38.857" v="940" actId="1076"/>
          <ac:spMkLst>
            <pc:docMk/>
            <pc:sldMk cId="2252666373" sldId="259"/>
            <ac:spMk id="3" creationId="{5820A926-440C-4E8D-A32E-FA33F24EC8EE}"/>
          </ac:spMkLst>
        </pc:spChg>
        <pc:spChg chg="add del mod">
          <ac:chgData name="邹 益" userId="993e2f5d6e0b0df9" providerId="LiveId" clId="{1C558C1E-4635-45FB-997C-F3F542C60B24}" dt="2021-11-02T11:10:06.731" v="145" actId="478"/>
          <ac:spMkLst>
            <pc:docMk/>
            <pc:sldMk cId="2252666373" sldId="259"/>
            <ac:spMk id="6" creationId="{5EB2F27F-C28A-485F-96D8-48DF4FA6DFC3}"/>
          </ac:spMkLst>
        </pc:spChg>
        <pc:spChg chg="add mod">
          <ac:chgData name="邹 益" userId="993e2f5d6e0b0df9" providerId="LiveId" clId="{1C558C1E-4635-45FB-997C-F3F542C60B24}" dt="2021-11-02T11:51:39.929" v="786" actId="122"/>
          <ac:spMkLst>
            <pc:docMk/>
            <pc:sldMk cId="2252666373" sldId="259"/>
            <ac:spMk id="8" creationId="{94008E14-B76E-40E3-BED6-93F461D88CFE}"/>
          </ac:spMkLst>
        </pc:spChg>
        <pc:spChg chg="add mod">
          <ac:chgData name="邹 益" userId="993e2f5d6e0b0df9" providerId="LiveId" clId="{1C558C1E-4635-45FB-997C-F3F542C60B24}" dt="2021-11-02T12:17:06.519" v="926" actId="1076"/>
          <ac:spMkLst>
            <pc:docMk/>
            <pc:sldMk cId="2252666373" sldId="259"/>
            <ac:spMk id="9" creationId="{8F6195C4-F680-4016-AA6C-3A20C5A049F6}"/>
          </ac:spMkLst>
        </pc:spChg>
        <pc:picChg chg="mod">
          <ac:chgData name="邹 益" userId="993e2f5d6e0b0df9" providerId="LiveId" clId="{1C558C1E-4635-45FB-997C-F3F542C60B24}" dt="2021-11-02T11:19:25.459" v="245" actId="1076"/>
          <ac:picMkLst>
            <pc:docMk/>
            <pc:sldMk cId="2252666373" sldId="259"/>
            <ac:picMk id="5" creationId="{74FE80AF-42D5-475F-8308-F0CA131E9F50}"/>
          </ac:picMkLst>
        </pc:picChg>
        <pc:picChg chg="add mod ord">
          <ac:chgData name="邹 益" userId="993e2f5d6e0b0df9" providerId="LiveId" clId="{1C558C1E-4635-45FB-997C-F3F542C60B24}" dt="2021-11-02T12:17:24.566" v="937" actId="1076"/>
          <ac:picMkLst>
            <pc:docMk/>
            <pc:sldMk cId="2252666373" sldId="259"/>
            <ac:picMk id="7" creationId="{BA606960-0FE4-4093-8103-E4C00F618BF5}"/>
          </ac:picMkLst>
        </pc:picChg>
      </pc:sldChg>
      <pc:sldChg chg="add del">
        <pc:chgData name="邹 益" userId="993e2f5d6e0b0df9" providerId="LiveId" clId="{1C558C1E-4635-45FB-997C-F3F542C60B24}" dt="2021-11-02T11:53:00.964" v="797" actId="47"/>
        <pc:sldMkLst>
          <pc:docMk/>
          <pc:sldMk cId="2962467811" sldId="261"/>
        </pc:sldMkLst>
      </pc:sldChg>
      <pc:sldChg chg="addSp delSp modSp add mod">
        <pc:chgData name="邹 益" userId="993e2f5d6e0b0df9" providerId="LiveId" clId="{1C558C1E-4635-45FB-997C-F3F542C60B24}" dt="2021-11-02T11:58:07.595" v="867" actId="108"/>
        <pc:sldMkLst>
          <pc:docMk/>
          <pc:sldMk cId="3159149923" sldId="262"/>
        </pc:sldMkLst>
        <pc:spChg chg="del mod">
          <ac:chgData name="邹 益" userId="993e2f5d6e0b0df9" providerId="LiveId" clId="{1C558C1E-4635-45FB-997C-F3F542C60B24}" dt="2021-11-02T11:57:36.204" v="858" actId="478"/>
          <ac:spMkLst>
            <pc:docMk/>
            <pc:sldMk cId="3159149923" sldId="262"/>
            <ac:spMk id="2" creationId="{147D0053-3D94-47EC-84D1-585F01FCC545}"/>
          </ac:spMkLst>
        </pc:spChg>
        <pc:spChg chg="mod">
          <ac:chgData name="邹 益" userId="993e2f5d6e0b0df9" providerId="LiveId" clId="{1C558C1E-4635-45FB-997C-F3F542C60B24}" dt="2021-11-02T11:53:47.810" v="807"/>
          <ac:spMkLst>
            <pc:docMk/>
            <pc:sldMk cId="3159149923" sldId="262"/>
            <ac:spMk id="3" creationId="{A091137D-F88D-41A4-B342-1F20456DCCD6}"/>
          </ac:spMkLst>
        </pc:spChg>
        <pc:spChg chg="add del mod">
          <ac:chgData name="邹 益" userId="993e2f5d6e0b0df9" providerId="LiveId" clId="{1C558C1E-4635-45FB-997C-F3F542C60B24}" dt="2021-11-02T11:57:40.275" v="859" actId="478"/>
          <ac:spMkLst>
            <pc:docMk/>
            <pc:sldMk cId="3159149923" sldId="262"/>
            <ac:spMk id="6" creationId="{76BC3C6C-7D5A-47FE-ADD4-0A4C25E5B506}"/>
          </ac:spMkLst>
        </pc:spChg>
        <pc:spChg chg="add mod">
          <ac:chgData name="邹 益" userId="993e2f5d6e0b0df9" providerId="LiveId" clId="{1C558C1E-4635-45FB-997C-F3F542C60B24}" dt="2021-11-02T11:58:07.595" v="867" actId="108"/>
          <ac:spMkLst>
            <pc:docMk/>
            <pc:sldMk cId="3159149923" sldId="262"/>
            <ac:spMk id="7" creationId="{F9CB7294-79C3-496F-A85E-184B600D4A59}"/>
          </ac:spMkLst>
        </pc:spChg>
        <pc:picChg chg="add mod ord">
          <ac:chgData name="邹 益" userId="993e2f5d6e0b0df9" providerId="LiveId" clId="{1C558C1E-4635-45FB-997C-F3F542C60B24}" dt="2021-11-02T11:57:33.435" v="857" actId="1076"/>
          <ac:picMkLst>
            <pc:docMk/>
            <pc:sldMk cId="3159149923" sldId="262"/>
            <ac:picMk id="4" creationId="{CD7DC16A-BAE6-49B4-9302-F8F3C7FDB447}"/>
          </ac:picMkLst>
        </pc:picChg>
      </pc:sldChg>
      <pc:sldChg chg="del">
        <pc:chgData name="邹 益" userId="993e2f5d6e0b0df9" providerId="LiveId" clId="{1C558C1E-4635-45FB-997C-F3F542C60B24}" dt="2021-11-02T11:49:02.325" v="692" actId="47"/>
        <pc:sldMkLst>
          <pc:docMk/>
          <pc:sldMk cId="2361347151" sldId="591"/>
        </pc:sldMkLst>
      </pc:sldChg>
      <pc:sldChg chg="modSp mod">
        <pc:chgData name="邹 益" userId="993e2f5d6e0b0df9" providerId="LiveId" clId="{1C558C1E-4635-45FB-997C-F3F542C60B24}" dt="2021-11-02T11:56:17.276" v="837" actId="1076"/>
        <pc:sldMkLst>
          <pc:docMk/>
          <pc:sldMk cId="4061942491" sldId="593"/>
        </pc:sldMkLst>
        <pc:spChg chg="mod">
          <ac:chgData name="邹 益" userId="993e2f5d6e0b0df9" providerId="LiveId" clId="{1C558C1E-4635-45FB-997C-F3F542C60B24}" dt="2021-11-02T11:56:17.276" v="837" actId="1076"/>
          <ac:spMkLst>
            <pc:docMk/>
            <pc:sldMk cId="4061942491" sldId="593"/>
            <ac:spMk id="3" creationId="{B71085D6-3925-4BD7-89E4-3186D16BACB1}"/>
          </ac:spMkLst>
        </pc:spChg>
      </pc:sldChg>
      <pc:sldChg chg="modSp new del mod ord">
        <pc:chgData name="邹 益" userId="993e2f5d6e0b0df9" providerId="LiveId" clId="{1C558C1E-4635-45FB-997C-F3F542C60B24}" dt="2021-11-02T11:57:09.209" v="851" actId="47"/>
        <pc:sldMkLst>
          <pc:docMk/>
          <pc:sldMk cId="2597599769" sldId="603"/>
        </pc:sldMkLst>
        <pc:spChg chg="mod">
          <ac:chgData name="邹 益" userId="993e2f5d6e0b0df9" providerId="LiveId" clId="{1C558C1E-4635-45FB-997C-F3F542C60B24}" dt="2021-11-02T11:57:06.736" v="850" actId="21"/>
          <ac:spMkLst>
            <pc:docMk/>
            <pc:sldMk cId="2597599769" sldId="603"/>
            <ac:spMk id="3" creationId="{1DEA8216-592B-4406-9BF8-7E21B08736B7}"/>
          </ac:spMkLst>
        </pc:spChg>
      </pc:sldChg>
      <pc:sldChg chg="addSp modSp new mod">
        <pc:chgData name="邹 益" userId="993e2f5d6e0b0df9" providerId="LiveId" clId="{1C558C1E-4635-45FB-997C-F3F542C60B24}" dt="2021-11-02T13:07:40.273" v="1262" actId="20577"/>
        <pc:sldMkLst>
          <pc:docMk/>
          <pc:sldMk cId="3086864999" sldId="604"/>
        </pc:sldMkLst>
        <pc:spChg chg="add mod">
          <ac:chgData name="邹 益" userId="993e2f5d6e0b0df9" providerId="LiveId" clId="{1C558C1E-4635-45FB-997C-F3F542C60B24}" dt="2021-11-02T11:22:28.310" v="301" actId="403"/>
          <ac:spMkLst>
            <pc:docMk/>
            <pc:sldMk cId="3086864999" sldId="604"/>
            <ac:spMk id="5" creationId="{8064D628-34BF-4D36-8453-3E34D33C0FDD}"/>
          </ac:spMkLst>
        </pc:spChg>
        <pc:spChg chg="add mod">
          <ac:chgData name="邹 益" userId="993e2f5d6e0b0df9" providerId="LiveId" clId="{1C558C1E-4635-45FB-997C-F3F542C60B24}" dt="2021-11-02T13:07:40.273" v="1262" actId="20577"/>
          <ac:spMkLst>
            <pc:docMk/>
            <pc:sldMk cId="3086864999" sldId="604"/>
            <ac:spMk id="6" creationId="{E457519E-84B0-4CF9-96C8-3C59BFC3C6BF}"/>
          </ac:spMkLst>
        </pc:spChg>
        <pc:picChg chg="add mod">
          <ac:chgData name="邹 益" userId="993e2f5d6e0b0df9" providerId="LiveId" clId="{1C558C1E-4635-45FB-997C-F3F542C60B24}" dt="2021-11-02T11:22:04.672" v="275"/>
          <ac:picMkLst>
            <pc:docMk/>
            <pc:sldMk cId="3086864999" sldId="604"/>
            <ac:picMk id="4" creationId="{8C923348-14F8-4C72-B791-8699CECE9666}"/>
          </ac:picMkLst>
        </pc:picChg>
      </pc:sldChg>
      <pc:sldChg chg="addSp delSp modSp add mod ord">
        <pc:chgData name="邹 益" userId="993e2f5d6e0b0df9" providerId="LiveId" clId="{1C558C1E-4635-45FB-997C-F3F542C60B24}" dt="2021-11-02T12:40:35.281" v="1106" actId="1076"/>
        <pc:sldMkLst>
          <pc:docMk/>
          <pc:sldMk cId="2095705502" sldId="605"/>
        </pc:sldMkLst>
        <pc:spChg chg="mod">
          <ac:chgData name="邹 益" userId="993e2f5d6e0b0df9" providerId="LiveId" clId="{1C558C1E-4635-45FB-997C-F3F542C60B24}" dt="2021-11-02T11:18:46.149" v="235" actId="20577"/>
          <ac:spMkLst>
            <pc:docMk/>
            <pc:sldMk cId="2095705502" sldId="605"/>
            <ac:spMk id="2" creationId="{0EE43FF0-1C4B-4220-9998-DC27BE614296}"/>
          </ac:spMkLst>
        </pc:spChg>
        <pc:spChg chg="add mod">
          <ac:chgData name="邹 益" userId="993e2f5d6e0b0df9" providerId="LiveId" clId="{1C558C1E-4635-45FB-997C-F3F542C60B24}" dt="2021-11-02T12:40:24.051" v="1103" actId="1076"/>
          <ac:spMkLst>
            <pc:docMk/>
            <pc:sldMk cId="2095705502" sldId="605"/>
            <ac:spMk id="6" creationId="{0CA45445-E712-4BF9-93BF-91F9DBED402D}"/>
          </ac:spMkLst>
        </pc:spChg>
        <pc:spChg chg="add mod">
          <ac:chgData name="邹 益" userId="993e2f5d6e0b0df9" providerId="LiveId" clId="{1C558C1E-4635-45FB-997C-F3F542C60B24}" dt="2021-11-02T12:40:35.281" v="1106" actId="1076"/>
          <ac:spMkLst>
            <pc:docMk/>
            <pc:sldMk cId="2095705502" sldId="605"/>
            <ac:spMk id="9" creationId="{5C3400CC-9687-4F72-A89A-99F189B664ED}"/>
          </ac:spMkLst>
        </pc:spChg>
        <pc:picChg chg="add del mod">
          <ac:chgData name="邹 益" userId="993e2f5d6e0b0df9" providerId="LiveId" clId="{1C558C1E-4635-45FB-997C-F3F542C60B24}" dt="2021-11-02T12:25:21.780" v="964"/>
          <ac:picMkLst>
            <pc:docMk/>
            <pc:sldMk cId="2095705502" sldId="605"/>
            <ac:picMk id="7" creationId="{D2DC263A-04E3-404B-A062-34CEC2C12E67}"/>
          </ac:picMkLst>
        </pc:picChg>
        <pc:picChg chg="add mod">
          <ac:chgData name="邹 益" userId="993e2f5d6e0b0df9" providerId="LiveId" clId="{1C558C1E-4635-45FB-997C-F3F542C60B24}" dt="2021-11-02T12:40:20.768" v="1102" actId="1076"/>
          <ac:picMkLst>
            <pc:docMk/>
            <pc:sldMk cId="2095705502" sldId="605"/>
            <ac:picMk id="8" creationId="{98F5BB8E-EEAA-44AE-98F5-E9C3ACDDDDF1}"/>
          </ac:picMkLst>
        </pc:picChg>
        <pc:picChg chg="del">
          <ac:chgData name="邹 益" userId="993e2f5d6e0b0df9" providerId="LiveId" clId="{1C558C1E-4635-45FB-997C-F3F542C60B24}" dt="2021-11-02T11:18:37.281" v="220" actId="478"/>
          <ac:picMkLst>
            <pc:docMk/>
            <pc:sldMk cId="2095705502" sldId="605"/>
            <ac:picMk id="10" creationId="{A454B0DB-9BF1-4CED-A606-44D6C773A84A}"/>
          </ac:picMkLst>
        </pc:picChg>
      </pc:sldChg>
      <pc:sldChg chg="addSp delSp modSp new mod ord">
        <pc:chgData name="邹 益" userId="993e2f5d6e0b0df9" providerId="LiveId" clId="{1C558C1E-4635-45FB-997C-F3F542C60B24}" dt="2021-11-02T13:23:53.363" v="1428" actId="20577"/>
        <pc:sldMkLst>
          <pc:docMk/>
          <pc:sldMk cId="2228162558" sldId="606"/>
        </pc:sldMkLst>
        <pc:spChg chg="mod">
          <ac:chgData name="邹 益" userId="993e2f5d6e0b0df9" providerId="LiveId" clId="{1C558C1E-4635-45FB-997C-F3F542C60B24}" dt="2021-11-02T12:34:18.662" v="1035" actId="1076"/>
          <ac:spMkLst>
            <pc:docMk/>
            <pc:sldMk cId="2228162558" sldId="606"/>
            <ac:spMk id="2" creationId="{E25E4C80-A0E1-4B79-B6CB-E91A0FC33D08}"/>
          </ac:spMkLst>
        </pc:spChg>
        <pc:spChg chg="del mod">
          <ac:chgData name="邹 益" userId="993e2f5d6e0b0df9" providerId="LiveId" clId="{1C558C1E-4635-45FB-997C-F3F542C60B24}" dt="2021-11-02T13:08:31.460" v="1265" actId="478"/>
          <ac:spMkLst>
            <pc:docMk/>
            <pc:sldMk cId="2228162558" sldId="606"/>
            <ac:spMk id="3" creationId="{4E196DEC-1485-49F3-BA91-27D52C1A1770}"/>
          </ac:spMkLst>
        </pc:spChg>
        <pc:spChg chg="add del mod">
          <ac:chgData name="邹 益" userId="993e2f5d6e0b0df9" providerId="LiveId" clId="{1C558C1E-4635-45FB-997C-F3F542C60B24}" dt="2021-11-02T13:08:36.276" v="1266" actId="478"/>
          <ac:spMkLst>
            <pc:docMk/>
            <pc:sldMk cId="2228162558" sldId="606"/>
            <ac:spMk id="6" creationId="{E6CA2BB5-B2CB-441B-8A00-CA9F2126D094}"/>
          </ac:spMkLst>
        </pc:spChg>
        <pc:spChg chg="add mod">
          <ac:chgData name="邹 益" userId="993e2f5d6e0b0df9" providerId="LiveId" clId="{1C558C1E-4635-45FB-997C-F3F542C60B24}" dt="2021-11-02T13:23:53.363" v="1428" actId="20577"/>
          <ac:spMkLst>
            <pc:docMk/>
            <pc:sldMk cId="2228162558" sldId="606"/>
            <ac:spMk id="15" creationId="{8D9C9154-A1E6-4A75-AC87-FF7BC6CA1602}"/>
          </ac:spMkLst>
        </pc:spChg>
        <pc:picChg chg="add mod ord">
          <ac:chgData name="邹 益" userId="993e2f5d6e0b0df9" providerId="LiveId" clId="{1C558C1E-4635-45FB-997C-F3F542C60B24}" dt="2021-11-02T12:33:24.124" v="1030" actId="167"/>
          <ac:picMkLst>
            <pc:docMk/>
            <pc:sldMk cId="2228162558" sldId="606"/>
            <ac:picMk id="4" creationId="{2A607DFD-99BB-4BA0-BDDB-0633861D27FE}"/>
          </ac:picMkLst>
        </pc:picChg>
        <pc:picChg chg="add mod">
          <ac:chgData name="邹 益" userId="993e2f5d6e0b0df9" providerId="LiveId" clId="{1C558C1E-4635-45FB-997C-F3F542C60B24}" dt="2021-11-02T13:12:09.187" v="1293" actId="1076"/>
          <ac:picMkLst>
            <pc:docMk/>
            <pc:sldMk cId="2228162558" sldId="606"/>
            <ac:picMk id="8" creationId="{7B2B17E4-5D70-4472-A563-D3A4E486BED8}"/>
          </ac:picMkLst>
        </pc:picChg>
        <pc:picChg chg="add mod">
          <ac:chgData name="邹 益" userId="993e2f5d6e0b0df9" providerId="LiveId" clId="{1C558C1E-4635-45FB-997C-F3F542C60B24}" dt="2021-11-02T13:12:09.187" v="1293" actId="1076"/>
          <ac:picMkLst>
            <pc:docMk/>
            <pc:sldMk cId="2228162558" sldId="606"/>
            <ac:picMk id="10" creationId="{2642F8A4-D677-4707-B9ED-0A169F5D70C3}"/>
          </ac:picMkLst>
        </pc:picChg>
        <pc:picChg chg="add mod">
          <ac:chgData name="邹 益" userId="993e2f5d6e0b0df9" providerId="LiveId" clId="{1C558C1E-4635-45FB-997C-F3F542C60B24}" dt="2021-11-02T13:12:09.187" v="1293" actId="1076"/>
          <ac:picMkLst>
            <pc:docMk/>
            <pc:sldMk cId="2228162558" sldId="606"/>
            <ac:picMk id="12" creationId="{19263485-6521-4C96-B1A4-6E563C74DE18}"/>
          </ac:picMkLst>
        </pc:picChg>
        <pc:picChg chg="add mod">
          <ac:chgData name="邹 益" userId="993e2f5d6e0b0df9" providerId="LiveId" clId="{1C558C1E-4635-45FB-997C-F3F542C60B24}" dt="2021-11-02T13:12:09.187" v="1293" actId="1076"/>
          <ac:picMkLst>
            <pc:docMk/>
            <pc:sldMk cId="2228162558" sldId="606"/>
            <ac:picMk id="14" creationId="{A89D6D51-93AF-4CEA-A7F3-06ABFA985012}"/>
          </ac:picMkLst>
        </pc:picChg>
      </pc:sldChg>
      <pc:sldChg chg="addSp delSp modSp add del mod ord">
        <pc:chgData name="邹 益" userId="993e2f5d6e0b0df9" providerId="LiveId" clId="{1C558C1E-4635-45FB-997C-F3F542C60B24}" dt="2021-11-02T12:40:37.009" v="1107" actId="47"/>
        <pc:sldMkLst>
          <pc:docMk/>
          <pc:sldMk cId="1486993528" sldId="607"/>
        </pc:sldMkLst>
        <pc:spChg chg="mod">
          <ac:chgData name="邹 益" userId="993e2f5d6e0b0df9" providerId="LiveId" clId="{1C558C1E-4635-45FB-997C-F3F542C60B24}" dt="2021-11-02T11:24:22.458" v="330" actId="20577"/>
          <ac:spMkLst>
            <pc:docMk/>
            <pc:sldMk cId="1486993528" sldId="607"/>
            <ac:spMk id="5" creationId="{8064D628-34BF-4D36-8453-3E34D33C0FDD}"/>
          </ac:spMkLst>
        </pc:spChg>
        <pc:spChg chg="add del mod">
          <ac:chgData name="邹 益" userId="993e2f5d6e0b0df9" providerId="LiveId" clId="{1C558C1E-4635-45FB-997C-F3F542C60B24}" dt="2021-11-02T12:27:49.045" v="993" actId="478"/>
          <ac:spMkLst>
            <pc:docMk/>
            <pc:sldMk cId="1486993528" sldId="607"/>
            <ac:spMk id="6" creationId="{03221A64-2507-4AD1-995D-5895F8F960AD}"/>
          </ac:spMkLst>
        </pc:spChg>
        <pc:spChg chg="add del mod">
          <ac:chgData name="邹 益" userId="993e2f5d6e0b0df9" providerId="LiveId" clId="{1C558C1E-4635-45FB-997C-F3F542C60B24}" dt="2021-11-02T12:40:28.587" v="1104" actId="21"/>
          <ac:spMkLst>
            <pc:docMk/>
            <pc:sldMk cId="1486993528" sldId="607"/>
            <ac:spMk id="10" creationId="{7B69B0CA-E118-4708-B0E0-5798C491134A}"/>
          </ac:spMkLst>
        </pc:spChg>
        <pc:picChg chg="add del mod">
          <ac:chgData name="邹 益" userId="993e2f5d6e0b0df9" providerId="LiveId" clId="{1C558C1E-4635-45FB-997C-F3F542C60B24}" dt="2021-11-02T12:27:55.664" v="997" actId="21"/>
          <ac:picMkLst>
            <pc:docMk/>
            <pc:sldMk cId="1486993528" sldId="607"/>
            <ac:picMk id="8" creationId="{FCD074B8-A5D1-414F-9B67-A33A025C690C}"/>
          </ac:picMkLst>
        </pc:picChg>
        <pc:picChg chg="add del mod">
          <ac:chgData name="邹 益" userId="993e2f5d6e0b0df9" providerId="LiveId" clId="{1C558C1E-4635-45FB-997C-F3F542C60B24}" dt="2021-11-02T12:40:13.198" v="1099" actId="21"/>
          <ac:picMkLst>
            <pc:docMk/>
            <pc:sldMk cId="1486993528" sldId="607"/>
            <ac:picMk id="9" creationId="{447A2C20-FF07-45F1-8B1F-E0760416DFFF}"/>
          </ac:picMkLst>
        </pc:picChg>
      </pc:sldChg>
      <pc:sldChg chg="addSp delSp modSp new mod">
        <pc:chgData name="邹 益" userId="993e2f5d6e0b0df9" providerId="LiveId" clId="{1C558C1E-4635-45FB-997C-F3F542C60B24}" dt="2021-11-02T13:47:28.592" v="1597" actId="14100"/>
        <pc:sldMkLst>
          <pc:docMk/>
          <pc:sldMk cId="3454492150" sldId="608"/>
        </pc:sldMkLst>
        <pc:spChg chg="add mod">
          <ac:chgData name="邹 益" userId="993e2f5d6e0b0df9" providerId="LiveId" clId="{1C558C1E-4635-45FB-997C-F3F542C60B24}" dt="2021-11-02T12:32:54.445" v="1028" actId="1076"/>
          <ac:spMkLst>
            <pc:docMk/>
            <pc:sldMk cId="3454492150" sldId="608"/>
            <ac:spMk id="5" creationId="{D068B852-8222-4E3F-B140-609297B42AC0}"/>
          </ac:spMkLst>
        </pc:spChg>
        <pc:picChg chg="add mod">
          <ac:chgData name="邹 益" userId="993e2f5d6e0b0df9" providerId="LiveId" clId="{1C558C1E-4635-45FB-997C-F3F542C60B24}" dt="2021-11-02T11:34:17.548" v="515"/>
          <ac:picMkLst>
            <pc:docMk/>
            <pc:sldMk cId="3454492150" sldId="608"/>
            <ac:picMk id="4" creationId="{4D09097D-44F4-4F66-B3CA-4A7A47BB4749}"/>
          </ac:picMkLst>
        </pc:picChg>
        <pc:picChg chg="add del mod">
          <ac:chgData name="邹 益" userId="993e2f5d6e0b0df9" providerId="LiveId" clId="{1C558C1E-4635-45FB-997C-F3F542C60B24}" dt="2021-11-02T13:31:47.147" v="1524" actId="478"/>
          <ac:picMkLst>
            <pc:docMk/>
            <pc:sldMk cId="3454492150" sldId="608"/>
            <ac:picMk id="7" creationId="{BC6F0DBB-D1D9-43E6-BCC3-C7886DD82D0E}"/>
          </ac:picMkLst>
        </pc:picChg>
        <pc:picChg chg="add mod">
          <ac:chgData name="邹 益" userId="993e2f5d6e0b0df9" providerId="LiveId" clId="{1C558C1E-4635-45FB-997C-F3F542C60B24}" dt="2021-11-02T13:47:22.112" v="1595" actId="14100"/>
          <ac:picMkLst>
            <pc:docMk/>
            <pc:sldMk cId="3454492150" sldId="608"/>
            <ac:picMk id="9" creationId="{7CC14BC0-2930-40D7-A4D4-0FB1DED1CCA0}"/>
          </ac:picMkLst>
        </pc:picChg>
        <pc:picChg chg="add mod">
          <ac:chgData name="邹 益" userId="993e2f5d6e0b0df9" providerId="LiveId" clId="{1C558C1E-4635-45FB-997C-F3F542C60B24}" dt="2021-11-02T13:47:28.592" v="1597" actId="14100"/>
          <ac:picMkLst>
            <pc:docMk/>
            <pc:sldMk cId="3454492150" sldId="608"/>
            <ac:picMk id="11" creationId="{338B7EDA-B339-4E26-8B11-ED945279CA4B}"/>
          </ac:picMkLst>
        </pc:picChg>
      </pc:sldChg>
      <pc:sldChg chg="addSp delSp modSp add del mod">
        <pc:chgData name="邹 益" userId="993e2f5d6e0b0df9" providerId="LiveId" clId="{1C558C1E-4635-45FB-997C-F3F542C60B24}" dt="2021-11-02T11:53:07.511" v="798" actId="47"/>
        <pc:sldMkLst>
          <pc:docMk/>
          <pc:sldMk cId="902521293" sldId="609"/>
        </pc:sldMkLst>
        <pc:spChg chg="del">
          <ac:chgData name="邹 益" userId="993e2f5d6e0b0df9" providerId="LiveId" clId="{1C558C1E-4635-45FB-997C-F3F542C60B24}" dt="2021-11-02T11:35:16.722" v="548" actId="478"/>
          <ac:spMkLst>
            <pc:docMk/>
            <pc:sldMk cId="902521293" sldId="609"/>
            <ac:spMk id="5" creationId="{D068B852-8222-4E3F-B140-609297B42AC0}"/>
          </ac:spMkLst>
        </pc:spChg>
        <pc:spChg chg="add mod">
          <ac:chgData name="邹 益" userId="993e2f5d6e0b0df9" providerId="LiveId" clId="{1C558C1E-4635-45FB-997C-F3F542C60B24}" dt="2021-11-02T11:35:43.759" v="571" actId="403"/>
          <ac:spMkLst>
            <pc:docMk/>
            <pc:sldMk cId="902521293" sldId="609"/>
            <ac:spMk id="6" creationId="{E30B7A8C-2F6F-4687-988B-67942AA51563}"/>
          </ac:spMkLst>
        </pc:spChg>
      </pc:sldChg>
      <pc:sldChg chg="addSp delSp modSp new mod">
        <pc:chgData name="邹 益" userId="993e2f5d6e0b0df9" providerId="LiveId" clId="{1C558C1E-4635-45FB-997C-F3F542C60B24}" dt="2021-11-02T11:55:55.229" v="828" actId="20577"/>
        <pc:sldMkLst>
          <pc:docMk/>
          <pc:sldMk cId="2803421524" sldId="609"/>
        </pc:sldMkLst>
        <pc:spChg chg="del">
          <ac:chgData name="邹 益" userId="993e2f5d6e0b0df9" providerId="LiveId" clId="{1C558C1E-4635-45FB-997C-F3F542C60B24}" dt="2021-11-02T11:55:00.522" v="814" actId="478"/>
          <ac:spMkLst>
            <pc:docMk/>
            <pc:sldMk cId="2803421524" sldId="609"/>
            <ac:spMk id="2" creationId="{5309F2BD-E326-4FEC-BA59-22799C5CC64E}"/>
          </ac:spMkLst>
        </pc:spChg>
        <pc:spChg chg="del">
          <ac:chgData name="邹 益" userId="993e2f5d6e0b0df9" providerId="LiveId" clId="{1C558C1E-4635-45FB-997C-F3F542C60B24}" dt="2021-11-02T11:54:56.880" v="813" actId="478"/>
          <ac:spMkLst>
            <pc:docMk/>
            <pc:sldMk cId="2803421524" sldId="609"/>
            <ac:spMk id="3" creationId="{6280FC3B-1136-4FFE-A773-672980A2B1C6}"/>
          </ac:spMkLst>
        </pc:spChg>
        <pc:spChg chg="add mod">
          <ac:chgData name="邹 益" userId="993e2f5d6e0b0df9" providerId="LiveId" clId="{1C558C1E-4635-45FB-997C-F3F542C60B24}" dt="2021-11-02T11:55:55.229" v="828" actId="20577"/>
          <ac:spMkLst>
            <pc:docMk/>
            <pc:sldMk cId="2803421524" sldId="609"/>
            <ac:spMk id="5" creationId="{B37161E3-9CF7-4E9B-AE47-660EB1259072}"/>
          </ac:spMkLst>
        </pc:spChg>
        <pc:spChg chg="add mod">
          <ac:chgData name="邹 益" userId="993e2f5d6e0b0df9" providerId="LiveId" clId="{1C558C1E-4635-45FB-997C-F3F542C60B24}" dt="2021-11-02T11:55:29.894" v="819"/>
          <ac:spMkLst>
            <pc:docMk/>
            <pc:sldMk cId="2803421524" sldId="609"/>
            <ac:spMk id="6" creationId="{313F625D-144F-4C39-9D57-FF4B7F86EA50}"/>
          </ac:spMkLst>
        </pc:spChg>
        <pc:picChg chg="add mod ord">
          <ac:chgData name="邹 益" userId="993e2f5d6e0b0df9" providerId="LiveId" clId="{1C558C1E-4635-45FB-997C-F3F542C60B24}" dt="2021-11-02T11:54:53.979" v="812" actId="167"/>
          <ac:picMkLst>
            <pc:docMk/>
            <pc:sldMk cId="2803421524" sldId="609"/>
            <ac:picMk id="4" creationId="{18B577C2-F7E4-44F2-BA25-230E98FB3AAC}"/>
          </ac:picMkLst>
        </pc:picChg>
      </pc:sldChg>
      <pc:sldChg chg="modSp new del mod">
        <pc:chgData name="邹 益" userId="993e2f5d6e0b0df9" providerId="LiveId" clId="{1C558C1E-4635-45FB-997C-F3F542C60B24}" dt="2021-11-02T11:53:49.496" v="808" actId="47"/>
        <pc:sldMkLst>
          <pc:docMk/>
          <pc:sldMk cId="1372152141" sldId="610"/>
        </pc:sldMkLst>
        <pc:spChg chg="mod">
          <ac:chgData name="邹 益" userId="993e2f5d6e0b0df9" providerId="LiveId" clId="{1C558C1E-4635-45FB-997C-F3F542C60B24}" dt="2021-11-02T11:42:15.256" v="603" actId="20577"/>
          <ac:spMkLst>
            <pc:docMk/>
            <pc:sldMk cId="1372152141" sldId="610"/>
            <ac:spMk id="2" creationId="{975EFFED-AA17-4DDC-9DF1-19C0BC5ACFE9}"/>
          </ac:spMkLst>
        </pc:spChg>
        <pc:spChg chg="mod">
          <ac:chgData name="邹 益" userId="993e2f5d6e0b0df9" providerId="LiveId" clId="{1C558C1E-4635-45FB-997C-F3F542C60B24}" dt="2021-11-02T11:53:44.207" v="805" actId="21"/>
          <ac:spMkLst>
            <pc:docMk/>
            <pc:sldMk cId="1372152141" sldId="610"/>
            <ac:spMk id="3" creationId="{BBFD8D75-492E-4993-958E-DA599A031B03}"/>
          </ac:spMkLst>
        </pc:spChg>
      </pc:sldChg>
      <pc:sldChg chg="modSp add mod">
        <pc:chgData name="邹 益" userId="993e2f5d6e0b0df9" providerId="LiveId" clId="{1C558C1E-4635-45FB-997C-F3F542C60B24}" dt="2021-11-02T11:57:15.350" v="852"/>
        <pc:sldMkLst>
          <pc:docMk/>
          <pc:sldMk cId="2387235696" sldId="610"/>
        </pc:sldMkLst>
        <pc:spChg chg="mod">
          <ac:chgData name="邹 益" userId="993e2f5d6e0b0df9" providerId="LiveId" clId="{1C558C1E-4635-45FB-997C-F3F542C60B24}" dt="2021-11-02T11:56:37.737" v="845" actId="20577"/>
          <ac:spMkLst>
            <pc:docMk/>
            <pc:sldMk cId="2387235696" sldId="610"/>
            <ac:spMk id="5" creationId="{B37161E3-9CF7-4E9B-AE47-660EB1259072}"/>
          </ac:spMkLst>
        </pc:spChg>
        <pc:spChg chg="mod">
          <ac:chgData name="邹 益" userId="993e2f5d6e0b0df9" providerId="LiveId" clId="{1C558C1E-4635-45FB-997C-F3F542C60B24}" dt="2021-11-02T11:57:15.350" v="852"/>
          <ac:spMkLst>
            <pc:docMk/>
            <pc:sldMk cId="2387235696" sldId="610"/>
            <ac:spMk id="6" creationId="{313F625D-144F-4C39-9D57-FF4B7F86EA50}"/>
          </ac:spMkLst>
        </pc:spChg>
      </pc:sldChg>
      <pc:sldChg chg="delSp modSp add del mod">
        <pc:chgData name="邹 益" userId="993e2f5d6e0b0df9" providerId="LiveId" clId="{1C558C1E-4635-45FB-997C-F3F542C60B24}" dt="2021-11-02T11:50:20.426" v="732" actId="47"/>
        <pc:sldMkLst>
          <pc:docMk/>
          <pc:sldMk cId="3699277535" sldId="611"/>
        </pc:sldMkLst>
        <pc:spChg chg="mod">
          <ac:chgData name="邹 益" userId="993e2f5d6e0b0df9" providerId="LiveId" clId="{1C558C1E-4635-45FB-997C-F3F542C60B24}" dt="2021-11-02T11:50:18.147" v="731" actId="1076"/>
          <ac:spMkLst>
            <pc:docMk/>
            <pc:sldMk cId="3699277535" sldId="611"/>
            <ac:spMk id="2" creationId="{0EE43FF0-1C4B-4220-9998-DC27BE614296}"/>
          </ac:spMkLst>
        </pc:spChg>
        <pc:picChg chg="del">
          <ac:chgData name="邹 益" userId="993e2f5d6e0b0df9" providerId="LiveId" clId="{1C558C1E-4635-45FB-997C-F3F542C60B24}" dt="2021-11-02T11:50:11.217" v="729" actId="478"/>
          <ac:picMkLst>
            <pc:docMk/>
            <pc:sldMk cId="3699277535" sldId="611"/>
            <ac:picMk id="5" creationId="{0DD859DE-5C91-41E4-982A-53B918B81C60}"/>
          </ac:picMkLst>
        </pc:picChg>
      </pc:sldChg>
      <pc:sldChg chg="addSp delSp modSp new mod">
        <pc:chgData name="邹 益" userId="993e2f5d6e0b0df9" providerId="LiveId" clId="{1C558C1E-4635-45FB-997C-F3F542C60B24}" dt="2021-11-02T13:28:45.663" v="1477" actId="478"/>
        <pc:sldMkLst>
          <pc:docMk/>
          <pc:sldMk cId="3805521198" sldId="611"/>
        </pc:sldMkLst>
        <pc:spChg chg="add del mod">
          <ac:chgData name="邹 益" userId="993e2f5d6e0b0df9" providerId="LiveId" clId="{1C558C1E-4635-45FB-997C-F3F542C60B24}" dt="2021-11-02T13:28:45.663" v="1477" actId="478"/>
          <ac:spMkLst>
            <pc:docMk/>
            <pc:sldMk cId="3805521198" sldId="611"/>
            <ac:spMk id="5" creationId="{FC6180D8-83A4-474A-80F5-A7D5E339BAE4}"/>
          </ac:spMkLst>
        </pc:spChg>
        <pc:spChg chg="add mod">
          <ac:chgData name="邹 益" userId="993e2f5d6e0b0df9" providerId="LiveId" clId="{1C558C1E-4635-45FB-997C-F3F542C60B24}" dt="2021-11-02T13:28:40.895" v="1476"/>
          <ac:spMkLst>
            <pc:docMk/>
            <pc:sldMk cId="3805521198" sldId="611"/>
            <ac:spMk id="6" creationId="{EFC07BAE-5B39-4665-9A85-9A9C7A397FB4}"/>
          </ac:spMkLst>
        </pc:spChg>
        <pc:picChg chg="add mod">
          <ac:chgData name="邹 益" userId="993e2f5d6e0b0df9" providerId="LiveId" clId="{1C558C1E-4635-45FB-997C-F3F542C60B24}" dt="2021-11-02T13:28:24.015" v="1468" actId="1076"/>
          <ac:picMkLst>
            <pc:docMk/>
            <pc:sldMk cId="3805521198" sldId="611"/>
            <ac:picMk id="4" creationId="{4AA0062F-8D3C-4E56-BF1E-73DD66F8C8E8}"/>
          </ac:picMkLst>
        </pc:picChg>
      </pc:sldChg>
      <pc:sldChg chg="addSp delSp modSp add mod">
        <pc:chgData name="邹 益" userId="993e2f5d6e0b0df9" providerId="LiveId" clId="{1C558C1E-4635-45FB-997C-F3F542C60B24}" dt="2021-11-02T13:29:26.388" v="1497" actId="20577"/>
        <pc:sldMkLst>
          <pc:docMk/>
          <pc:sldMk cId="543052446" sldId="612"/>
        </pc:sldMkLst>
        <pc:spChg chg="del mod">
          <ac:chgData name="邹 益" userId="993e2f5d6e0b0df9" providerId="LiveId" clId="{1C558C1E-4635-45FB-997C-F3F542C60B24}" dt="2021-11-02T13:29:16.733" v="1487" actId="478"/>
          <ac:spMkLst>
            <pc:docMk/>
            <pc:sldMk cId="543052446" sldId="612"/>
            <ac:spMk id="5" creationId="{FC6180D8-83A4-474A-80F5-A7D5E339BAE4}"/>
          </ac:spMkLst>
        </pc:spChg>
        <pc:spChg chg="add mod">
          <ac:chgData name="邹 益" userId="993e2f5d6e0b0df9" providerId="LiveId" clId="{1C558C1E-4635-45FB-997C-F3F542C60B24}" dt="2021-11-02T13:29:26.388" v="1497" actId="20577"/>
          <ac:spMkLst>
            <pc:docMk/>
            <pc:sldMk cId="543052446" sldId="612"/>
            <ac:spMk id="6" creationId="{DFDA3956-CB2F-4268-AC07-8C165022C5B8}"/>
          </ac:spMkLst>
        </pc:spChg>
      </pc:sldChg>
      <pc:sldChg chg="addSp modSp add mod">
        <pc:chgData name="邹 益" userId="993e2f5d6e0b0df9" providerId="LiveId" clId="{1C558C1E-4635-45FB-997C-F3F542C60B24}" dt="2021-11-02T13:30:12.396" v="1507" actId="20577"/>
        <pc:sldMkLst>
          <pc:docMk/>
          <pc:sldMk cId="1719699178" sldId="613"/>
        </pc:sldMkLst>
        <pc:spChg chg="mod">
          <ac:chgData name="邹 益" userId="993e2f5d6e0b0df9" providerId="LiveId" clId="{1C558C1E-4635-45FB-997C-F3F542C60B24}" dt="2021-11-02T12:37:04.178" v="1056" actId="6549"/>
          <ac:spMkLst>
            <pc:docMk/>
            <pc:sldMk cId="1719699178" sldId="613"/>
            <ac:spMk id="5" creationId="{FC6180D8-83A4-474A-80F5-A7D5E339BAE4}"/>
          </ac:spMkLst>
        </pc:spChg>
        <pc:spChg chg="add mod">
          <ac:chgData name="邹 益" userId="993e2f5d6e0b0df9" providerId="LiveId" clId="{1C558C1E-4635-45FB-997C-F3F542C60B24}" dt="2021-11-02T13:30:12.396" v="1507" actId="20577"/>
          <ac:spMkLst>
            <pc:docMk/>
            <pc:sldMk cId="1719699178" sldId="613"/>
            <ac:spMk id="6" creationId="{5CB1C89E-F905-4FE2-9E9A-C53C2434B52A}"/>
          </ac:spMkLst>
        </pc:spChg>
      </pc:sldChg>
      <pc:sldChg chg="addSp delSp modSp add mod">
        <pc:chgData name="邹 益" userId="993e2f5d6e0b0df9" providerId="LiveId" clId="{1C558C1E-4635-45FB-997C-F3F542C60B24}" dt="2021-11-02T13:36:23.283" v="1581" actId="1076"/>
        <pc:sldMkLst>
          <pc:docMk/>
          <pc:sldMk cId="3045994455" sldId="614"/>
        </pc:sldMkLst>
        <pc:spChg chg="del mod">
          <ac:chgData name="邹 益" userId="993e2f5d6e0b0df9" providerId="LiveId" clId="{1C558C1E-4635-45FB-997C-F3F542C60B24}" dt="2021-11-02T13:30:37.583" v="1517"/>
          <ac:spMkLst>
            <pc:docMk/>
            <pc:sldMk cId="3045994455" sldId="614"/>
            <ac:spMk id="5" creationId="{FC6180D8-83A4-474A-80F5-A7D5E339BAE4}"/>
          </ac:spMkLst>
        </pc:spChg>
        <pc:spChg chg="add mod">
          <ac:chgData name="邹 益" userId="993e2f5d6e0b0df9" providerId="LiveId" clId="{1C558C1E-4635-45FB-997C-F3F542C60B24}" dt="2021-11-02T13:30:37.130" v="1515" actId="20577"/>
          <ac:spMkLst>
            <pc:docMk/>
            <pc:sldMk cId="3045994455" sldId="614"/>
            <ac:spMk id="6" creationId="{EB9CDCAE-93AE-4D63-A77E-094C49A6AC22}"/>
          </ac:spMkLst>
        </pc:spChg>
        <pc:spChg chg="add mod">
          <ac:chgData name="邹 益" userId="993e2f5d6e0b0df9" providerId="LiveId" clId="{1C558C1E-4635-45FB-997C-F3F542C60B24}" dt="2021-11-02T13:36:21.258" v="1580" actId="1076"/>
          <ac:spMkLst>
            <pc:docMk/>
            <pc:sldMk cId="3045994455" sldId="614"/>
            <ac:spMk id="9" creationId="{6D29E3B5-E6B9-417E-B728-6FE1E9961249}"/>
          </ac:spMkLst>
        </pc:spChg>
        <pc:picChg chg="add del mod">
          <ac:chgData name="邹 益" userId="993e2f5d6e0b0df9" providerId="LiveId" clId="{1C558C1E-4635-45FB-997C-F3F542C60B24}" dt="2021-11-02T13:35:52.038" v="1551" actId="478"/>
          <ac:picMkLst>
            <pc:docMk/>
            <pc:sldMk cId="3045994455" sldId="614"/>
            <ac:picMk id="8" creationId="{ED6E3948-2118-4074-81EC-B544FC3757B8}"/>
          </ac:picMkLst>
        </pc:picChg>
        <pc:picChg chg="add mod">
          <ac:chgData name="邹 益" userId="993e2f5d6e0b0df9" providerId="LiveId" clId="{1C558C1E-4635-45FB-997C-F3F542C60B24}" dt="2021-11-02T13:36:23.283" v="1581" actId="1076"/>
          <ac:picMkLst>
            <pc:docMk/>
            <pc:sldMk cId="3045994455" sldId="614"/>
            <ac:picMk id="11" creationId="{6511F0D7-5C91-433D-BBA6-79C77F5A11D2}"/>
          </ac:picMkLst>
        </pc:picChg>
      </pc:sldChg>
      <pc:sldChg chg="addSp delSp modSp add mod">
        <pc:chgData name="邹 益" userId="993e2f5d6e0b0df9" providerId="LiveId" clId="{1C558C1E-4635-45FB-997C-F3F542C60B24}" dt="2021-11-02T13:24:25.487" v="1441" actId="1076"/>
        <pc:sldMkLst>
          <pc:docMk/>
          <pc:sldMk cId="2441852863" sldId="615"/>
        </pc:sldMkLst>
        <pc:spChg chg="del mod">
          <ac:chgData name="邹 益" userId="993e2f5d6e0b0df9" providerId="LiveId" clId="{1C558C1E-4635-45FB-997C-F3F542C60B24}" dt="2021-11-02T12:37:23.064" v="1072"/>
          <ac:spMkLst>
            <pc:docMk/>
            <pc:sldMk cId="2441852863" sldId="615"/>
            <ac:spMk id="5" creationId="{FC6180D8-83A4-474A-80F5-A7D5E339BAE4}"/>
          </ac:spMkLst>
        </pc:spChg>
        <pc:spChg chg="add del mod">
          <ac:chgData name="邹 益" userId="993e2f5d6e0b0df9" providerId="LiveId" clId="{1C558C1E-4635-45FB-997C-F3F542C60B24}" dt="2021-11-02T13:16:50.712" v="1362"/>
          <ac:spMkLst>
            <pc:docMk/>
            <pc:sldMk cId="2441852863" sldId="615"/>
            <ac:spMk id="6" creationId="{044BF6EF-2774-4431-943C-6C26AA51C669}"/>
          </ac:spMkLst>
        </pc:spChg>
        <pc:spChg chg="add del mod">
          <ac:chgData name="邹 益" userId="993e2f5d6e0b0df9" providerId="LiveId" clId="{1C558C1E-4635-45FB-997C-F3F542C60B24}" dt="2021-11-02T13:16:50.712" v="1360"/>
          <ac:spMkLst>
            <pc:docMk/>
            <pc:sldMk cId="2441852863" sldId="615"/>
            <ac:spMk id="7" creationId="{2154E435-E37A-458F-BB0D-D06844C25124}"/>
          </ac:spMkLst>
        </pc:spChg>
        <pc:spChg chg="add mod">
          <ac:chgData name="邹 益" userId="993e2f5d6e0b0df9" providerId="LiveId" clId="{1C558C1E-4635-45FB-997C-F3F542C60B24}" dt="2021-11-02T13:24:25.487" v="1441" actId="1076"/>
          <ac:spMkLst>
            <pc:docMk/>
            <pc:sldMk cId="2441852863" sldId="615"/>
            <ac:spMk id="8" creationId="{84C8B9FE-AB59-455D-9B10-4288644E6092}"/>
          </ac:spMkLst>
        </pc:spChg>
        <pc:spChg chg="add del mod">
          <ac:chgData name="邹 益" userId="993e2f5d6e0b0df9" providerId="LiveId" clId="{1C558C1E-4635-45FB-997C-F3F542C60B24}" dt="2021-11-02T13:23:18.841" v="1412" actId="47"/>
          <ac:spMkLst>
            <pc:docMk/>
            <pc:sldMk cId="2441852863" sldId="615"/>
            <ac:spMk id="13" creationId="{D7997E73-382D-4E00-97F0-B4C5E785F416}"/>
          </ac:spMkLst>
        </pc:spChg>
        <pc:spChg chg="add mod">
          <ac:chgData name="邹 益" userId="993e2f5d6e0b0df9" providerId="LiveId" clId="{1C558C1E-4635-45FB-997C-F3F542C60B24}" dt="2021-11-02T13:21:54.755" v="1407" actId="1076"/>
          <ac:spMkLst>
            <pc:docMk/>
            <pc:sldMk cId="2441852863" sldId="615"/>
            <ac:spMk id="14" creationId="{2C63A0A3-80CE-4489-BF37-07C63678BA29}"/>
          </ac:spMkLst>
        </pc:spChg>
        <pc:picChg chg="add mod">
          <ac:chgData name="邹 益" userId="993e2f5d6e0b0df9" providerId="LiveId" clId="{1C558C1E-4635-45FB-997C-F3F542C60B24}" dt="2021-11-02T13:21:56.295" v="1408" actId="1076"/>
          <ac:picMkLst>
            <pc:docMk/>
            <pc:sldMk cId="2441852863" sldId="615"/>
            <ac:picMk id="10" creationId="{86153FB6-BD29-485A-9715-4DE0B7A9BB99}"/>
          </ac:picMkLst>
        </pc:picChg>
        <pc:picChg chg="add del mod">
          <ac:chgData name="邹 益" userId="993e2f5d6e0b0df9" providerId="LiveId" clId="{1C558C1E-4635-45FB-997C-F3F542C60B24}" dt="2021-11-02T13:20:05.029" v="1375" actId="478"/>
          <ac:picMkLst>
            <pc:docMk/>
            <pc:sldMk cId="2441852863" sldId="615"/>
            <ac:picMk id="12" creationId="{999F55C5-9C3A-4E0E-93FC-9DBCC87DB8F7}"/>
          </ac:picMkLst>
        </pc:picChg>
      </pc:sldChg>
      <pc:sldChg chg="addSp delSp modSp add mod">
        <pc:chgData name="邹 益" userId="993e2f5d6e0b0df9" providerId="LiveId" clId="{1C558C1E-4635-45FB-997C-F3F542C60B24}" dt="2021-11-02T13:28:15.849" v="1464" actId="21"/>
        <pc:sldMkLst>
          <pc:docMk/>
          <pc:sldMk cId="1340215365" sldId="616"/>
        </pc:sldMkLst>
        <pc:spChg chg="add del mod">
          <ac:chgData name="邹 益" userId="993e2f5d6e0b0df9" providerId="LiveId" clId="{1C558C1E-4635-45FB-997C-F3F542C60B24}" dt="2021-11-02T13:28:15.849" v="1464" actId="21"/>
          <ac:spMkLst>
            <pc:docMk/>
            <pc:sldMk cId="1340215365" sldId="616"/>
            <ac:spMk id="2" creationId="{D9C24216-1E72-4D96-A736-8AF5CA8FDA7D}"/>
          </ac:spMkLst>
        </pc:spChg>
        <pc:spChg chg="mod">
          <ac:chgData name="邹 益" userId="993e2f5d6e0b0df9" providerId="LiveId" clId="{1C558C1E-4635-45FB-997C-F3F542C60B24}" dt="2021-11-02T12:46:37.858" v="1205" actId="1076"/>
          <ac:spMkLst>
            <pc:docMk/>
            <pc:sldMk cId="1340215365" sldId="616"/>
            <ac:spMk id="3" creationId="{49CEF8DA-F18B-4CC6-B368-9FE1B2D3AAD4}"/>
          </ac:spMkLst>
        </pc:spChg>
        <pc:spChg chg="add del mod">
          <ac:chgData name="邹 益" userId="993e2f5d6e0b0df9" providerId="LiveId" clId="{1C558C1E-4635-45FB-997C-F3F542C60B24}" dt="2021-11-02T13:28:15.849" v="1464" actId="21"/>
          <ac:spMkLst>
            <pc:docMk/>
            <pc:sldMk cId="1340215365" sldId="616"/>
            <ac:spMk id="8" creationId="{839BA0F8-3F6E-4CE8-BCE4-03912E01124B}"/>
          </ac:spMkLst>
        </pc:spChg>
        <pc:picChg chg="add mod">
          <ac:chgData name="邹 益" userId="993e2f5d6e0b0df9" providerId="LiveId" clId="{1C558C1E-4635-45FB-997C-F3F542C60B24}" dt="2021-11-02T12:46:34.045" v="1204" actId="1076"/>
          <ac:picMkLst>
            <pc:docMk/>
            <pc:sldMk cId="1340215365" sldId="616"/>
            <ac:picMk id="6" creationId="{A5176442-9F7C-4EBB-945C-61CFF644993E}"/>
          </ac:picMkLst>
        </pc:picChg>
        <pc:picChg chg="del">
          <ac:chgData name="邹 益" userId="993e2f5d6e0b0df9" providerId="LiveId" clId="{1C558C1E-4635-45FB-997C-F3F542C60B24}" dt="2021-11-02T12:45:55.848" v="1188" actId="21"/>
          <ac:picMkLst>
            <pc:docMk/>
            <pc:sldMk cId="1340215365" sldId="616"/>
            <ac:picMk id="7" creationId="{2C24A6F4-2676-416C-84C6-79A2967A7E38}"/>
          </ac:picMkLst>
        </pc:picChg>
      </pc:sldChg>
      <pc:sldChg chg="addSp delSp modSp add mod">
        <pc:chgData name="邹 益" userId="993e2f5d6e0b0df9" providerId="LiveId" clId="{1C558C1E-4635-45FB-997C-F3F542C60B24}" dt="2021-11-02T13:27:36.792" v="1462" actId="1076"/>
        <pc:sldMkLst>
          <pc:docMk/>
          <pc:sldMk cId="3430174247" sldId="617"/>
        </pc:sldMkLst>
        <pc:spChg chg="mod">
          <ac:chgData name="邹 益" userId="993e2f5d6e0b0df9" providerId="LiveId" clId="{1C558C1E-4635-45FB-997C-F3F542C60B24}" dt="2021-11-02T13:24:45.717" v="1449" actId="20577"/>
          <ac:spMkLst>
            <pc:docMk/>
            <pc:sldMk cId="3430174247" sldId="617"/>
            <ac:spMk id="8" creationId="{84C8B9FE-AB59-455D-9B10-4288644E6092}"/>
          </ac:spMkLst>
        </pc:spChg>
        <pc:spChg chg="del mod">
          <ac:chgData name="邹 益" userId="993e2f5d6e0b0df9" providerId="LiveId" clId="{1C558C1E-4635-45FB-997C-F3F542C60B24}" dt="2021-11-02T13:24:41.964" v="1445" actId="478"/>
          <ac:spMkLst>
            <pc:docMk/>
            <pc:sldMk cId="3430174247" sldId="617"/>
            <ac:spMk id="14" creationId="{2C63A0A3-80CE-4489-BF37-07C63678BA29}"/>
          </ac:spMkLst>
        </pc:spChg>
        <pc:picChg chg="add del">
          <ac:chgData name="邹 益" userId="993e2f5d6e0b0df9" providerId="LiveId" clId="{1C558C1E-4635-45FB-997C-F3F542C60B24}" dt="2021-11-02T13:25:32.929" v="1451" actId="22"/>
          <ac:picMkLst>
            <pc:docMk/>
            <pc:sldMk cId="3430174247" sldId="617"/>
            <ac:picMk id="6" creationId="{427AC4B6-B124-4C3F-B8D4-81ABD97A806B}"/>
          </ac:picMkLst>
        </pc:picChg>
        <pc:picChg chg="add mod">
          <ac:chgData name="邹 益" userId="993e2f5d6e0b0df9" providerId="LiveId" clId="{1C558C1E-4635-45FB-997C-F3F542C60B24}" dt="2021-11-02T13:27:19.693" v="1459" actId="1076"/>
          <ac:picMkLst>
            <pc:docMk/>
            <pc:sldMk cId="3430174247" sldId="617"/>
            <ac:picMk id="9" creationId="{5B6DFCB5-1962-4789-A4E3-81639EF4DC93}"/>
          </ac:picMkLst>
        </pc:picChg>
        <pc:picChg chg="del">
          <ac:chgData name="邹 益" userId="993e2f5d6e0b0df9" providerId="LiveId" clId="{1C558C1E-4635-45FB-997C-F3F542C60B24}" dt="2021-11-02T13:24:38.724" v="1443" actId="478"/>
          <ac:picMkLst>
            <pc:docMk/>
            <pc:sldMk cId="3430174247" sldId="617"/>
            <ac:picMk id="10" creationId="{86153FB6-BD29-485A-9715-4DE0B7A9BB99}"/>
          </ac:picMkLst>
        </pc:picChg>
        <pc:picChg chg="add mod">
          <ac:chgData name="邹 益" userId="993e2f5d6e0b0df9" providerId="LiveId" clId="{1C558C1E-4635-45FB-997C-F3F542C60B24}" dt="2021-11-02T13:27:36.792" v="1462" actId="1076"/>
          <ac:picMkLst>
            <pc:docMk/>
            <pc:sldMk cId="3430174247" sldId="617"/>
            <ac:picMk id="12" creationId="{F1A59906-C2B8-4E0E-8147-84A6B76C5DA4}"/>
          </ac:picMkLst>
        </pc:picChg>
      </pc:sldChg>
      <pc:sldChg chg="modSp add mod">
        <pc:chgData name="邹 益" userId="993e2f5d6e0b0df9" providerId="LiveId" clId="{1C558C1E-4635-45FB-997C-F3F542C60B24}" dt="2021-11-02T13:29:06.743" v="1486" actId="20577"/>
        <pc:sldMkLst>
          <pc:docMk/>
          <pc:sldMk cId="591533109" sldId="618"/>
        </pc:sldMkLst>
        <pc:spChg chg="mod">
          <ac:chgData name="邹 益" userId="993e2f5d6e0b0df9" providerId="LiveId" clId="{1C558C1E-4635-45FB-997C-F3F542C60B24}" dt="2021-11-02T13:29:06.743" v="1486" actId="20577"/>
          <ac:spMkLst>
            <pc:docMk/>
            <pc:sldMk cId="591533109" sldId="618"/>
            <ac:spMk id="6" creationId="{EFC07BAE-5B39-4665-9A85-9A9C7A397FB4}"/>
          </ac:spMkLst>
        </pc:spChg>
      </pc:sldChg>
    </pc:docChg>
  </pc:docChgLst>
  <pc:docChgLst>
    <pc:chgData name="邹 益" userId="993e2f5d6e0b0df9" providerId="LiveId" clId="{FCDB8B56-27B9-4649-AF45-BDD3C1CF585D}"/>
    <pc:docChg chg="undo custSel addSld delSld modSld">
      <pc:chgData name="邹 益" userId="993e2f5d6e0b0df9" providerId="LiveId" clId="{FCDB8B56-27B9-4649-AF45-BDD3C1CF585D}" dt="2021-11-02T10:56:40.212" v="83" actId="20577"/>
      <pc:docMkLst>
        <pc:docMk/>
      </pc:docMkLst>
      <pc:sldChg chg="del">
        <pc:chgData name="邹 益" userId="993e2f5d6e0b0df9" providerId="LiveId" clId="{FCDB8B56-27B9-4649-AF45-BDD3C1CF585D}" dt="2021-11-02T10:55:28.152" v="49" actId="47"/>
        <pc:sldMkLst>
          <pc:docMk/>
          <pc:sldMk cId="1351156132" sldId="259"/>
        </pc:sldMkLst>
      </pc:sldChg>
      <pc:sldChg chg="modSp mod">
        <pc:chgData name="邹 益" userId="993e2f5d6e0b0df9" providerId="LiveId" clId="{FCDB8B56-27B9-4649-AF45-BDD3C1CF585D}" dt="2021-11-02T10:52:08.944" v="40" actId="20577"/>
        <pc:sldMkLst>
          <pc:docMk/>
          <pc:sldMk cId="3320251780" sldId="592"/>
        </pc:sldMkLst>
        <pc:spChg chg="mod">
          <ac:chgData name="邹 益" userId="993e2f5d6e0b0df9" providerId="LiveId" clId="{FCDB8B56-27B9-4649-AF45-BDD3C1CF585D}" dt="2021-11-02T10:51:37.540" v="23" actId="20577"/>
          <ac:spMkLst>
            <pc:docMk/>
            <pc:sldMk cId="3320251780" sldId="592"/>
            <ac:spMk id="2" creationId="{4FAD8F46-1138-4B3B-B704-46AEFA396A13}"/>
          </ac:spMkLst>
        </pc:spChg>
        <pc:spChg chg="mod">
          <ac:chgData name="邹 益" userId="993e2f5d6e0b0df9" providerId="LiveId" clId="{FCDB8B56-27B9-4649-AF45-BDD3C1CF585D}" dt="2021-11-02T10:52:08.944" v="40" actId="20577"/>
          <ac:spMkLst>
            <pc:docMk/>
            <pc:sldMk cId="3320251780" sldId="592"/>
            <ac:spMk id="5" creationId="{A90E8B6C-5BDE-4E75-AABA-16BDEE2A14AA}"/>
          </ac:spMkLst>
        </pc:spChg>
      </pc:sldChg>
      <pc:sldChg chg="modSp mod">
        <pc:chgData name="邹 益" userId="993e2f5d6e0b0df9" providerId="LiveId" clId="{FCDB8B56-27B9-4649-AF45-BDD3C1CF585D}" dt="2021-11-02T10:56:40.212" v="83" actId="20577"/>
        <pc:sldMkLst>
          <pc:docMk/>
          <pc:sldMk cId="4061942491" sldId="593"/>
        </pc:sldMkLst>
        <pc:spChg chg="mod">
          <ac:chgData name="邹 益" userId="993e2f5d6e0b0df9" providerId="LiveId" clId="{FCDB8B56-27B9-4649-AF45-BDD3C1CF585D}" dt="2021-11-02T10:56:40.212" v="83" actId="20577"/>
          <ac:spMkLst>
            <pc:docMk/>
            <pc:sldMk cId="4061942491" sldId="593"/>
            <ac:spMk id="3" creationId="{B71085D6-3925-4BD7-89E4-3186D16BACB1}"/>
          </ac:spMkLst>
        </pc:spChg>
      </pc:sldChg>
      <pc:sldChg chg="del">
        <pc:chgData name="邹 益" userId="993e2f5d6e0b0df9" providerId="LiveId" clId="{FCDB8B56-27B9-4649-AF45-BDD3C1CF585D}" dt="2021-11-02T10:55:16.324" v="42" actId="47"/>
        <pc:sldMkLst>
          <pc:docMk/>
          <pc:sldMk cId="1904523555" sldId="594"/>
        </pc:sldMkLst>
      </pc:sldChg>
      <pc:sldChg chg="del">
        <pc:chgData name="邹 益" userId="993e2f5d6e0b0df9" providerId="LiveId" clId="{FCDB8B56-27B9-4649-AF45-BDD3C1CF585D}" dt="2021-11-02T10:55:17.556" v="43" actId="47"/>
        <pc:sldMkLst>
          <pc:docMk/>
          <pc:sldMk cId="3063095280" sldId="597"/>
        </pc:sldMkLst>
      </pc:sldChg>
      <pc:sldChg chg="del">
        <pc:chgData name="邹 益" userId="993e2f5d6e0b0df9" providerId="LiveId" clId="{FCDB8B56-27B9-4649-AF45-BDD3C1CF585D}" dt="2021-11-02T10:55:21.189" v="46" actId="47"/>
        <pc:sldMkLst>
          <pc:docMk/>
          <pc:sldMk cId="1573243003" sldId="598"/>
        </pc:sldMkLst>
      </pc:sldChg>
      <pc:sldChg chg="del">
        <pc:chgData name="邹 益" userId="993e2f5d6e0b0df9" providerId="LiveId" clId="{FCDB8B56-27B9-4649-AF45-BDD3C1CF585D}" dt="2021-11-02T10:55:18.610" v="44" actId="47"/>
        <pc:sldMkLst>
          <pc:docMk/>
          <pc:sldMk cId="1909379788" sldId="599"/>
        </pc:sldMkLst>
      </pc:sldChg>
      <pc:sldChg chg="del">
        <pc:chgData name="邹 益" userId="993e2f5d6e0b0df9" providerId="LiveId" clId="{FCDB8B56-27B9-4649-AF45-BDD3C1CF585D}" dt="2021-11-02T10:55:26.530" v="48" actId="47"/>
        <pc:sldMkLst>
          <pc:docMk/>
          <pc:sldMk cId="3050897573" sldId="601"/>
        </pc:sldMkLst>
      </pc:sldChg>
      <pc:sldChg chg="del">
        <pc:chgData name="邹 益" userId="993e2f5d6e0b0df9" providerId="LiveId" clId="{FCDB8B56-27B9-4649-AF45-BDD3C1CF585D}" dt="2021-11-02T10:55:20.007" v="45" actId="47"/>
        <pc:sldMkLst>
          <pc:docMk/>
          <pc:sldMk cId="1732615294" sldId="603"/>
        </pc:sldMkLst>
      </pc:sldChg>
      <pc:sldChg chg="del">
        <pc:chgData name="邹 益" userId="993e2f5d6e0b0df9" providerId="LiveId" clId="{FCDB8B56-27B9-4649-AF45-BDD3C1CF585D}" dt="2021-11-02T10:55:39.937" v="54" actId="47"/>
        <pc:sldMkLst>
          <pc:docMk/>
          <pc:sldMk cId="1058533803" sldId="604"/>
        </pc:sldMkLst>
      </pc:sldChg>
      <pc:sldChg chg="del">
        <pc:chgData name="邹 益" userId="993e2f5d6e0b0df9" providerId="LiveId" clId="{FCDB8B56-27B9-4649-AF45-BDD3C1CF585D}" dt="2021-11-02T10:55:38.883" v="53" actId="47"/>
        <pc:sldMkLst>
          <pc:docMk/>
          <pc:sldMk cId="2080369983" sldId="607"/>
        </pc:sldMkLst>
      </pc:sldChg>
      <pc:sldChg chg="add del">
        <pc:chgData name="邹 益" userId="993e2f5d6e0b0df9" providerId="LiveId" clId="{FCDB8B56-27B9-4649-AF45-BDD3C1CF585D}" dt="2021-11-02T10:55:37.803" v="52" actId="47"/>
        <pc:sldMkLst>
          <pc:docMk/>
          <pc:sldMk cId="2372429943" sldId="609"/>
        </pc:sldMkLst>
      </pc:sldChg>
      <pc:sldChg chg="del">
        <pc:chgData name="邹 益" userId="993e2f5d6e0b0df9" providerId="LiveId" clId="{FCDB8B56-27B9-4649-AF45-BDD3C1CF585D}" dt="2021-11-02T10:55:40.994" v="55" actId="47"/>
        <pc:sldMkLst>
          <pc:docMk/>
          <pc:sldMk cId="2820072590" sldId="610"/>
        </pc:sldMkLst>
      </pc:sldChg>
      <pc:sldChg chg="del">
        <pc:chgData name="邹 益" userId="993e2f5d6e0b0df9" providerId="LiveId" clId="{FCDB8B56-27B9-4649-AF45-BDD3C1CF585D}" dt="2021-11-02T10:55:23.501" v="47" actId="47"/>
        <pc:sldMkLst>
          <pc:docMk/>
          <pc:sldMk cId="2140666181" sldId="611"/>
        </pc:sldMkLst>
      </pc:sldChg>
      <pc:sldChg chg="add del">
        <pc:chgData name="邹 益" userId="993e2f5d6e0b0df9" providerId="LiveId" clId="{FCDB8B56-27B9-4649-AF45-BDD3C1CF585D}" dt="2021-11-02T10:55:45.183" v="56" actId="47"/>
        <pc:sldMkLst>
          <pc:docMk/>
          <pc:sldMk cId="2105021122" sldId="61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73C0F-437E-460D-BE9C-415A47F1C0F7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355CE-E8F7-4544-A700-9960161E3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3.9.5/Python-3.9.5.tgz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31813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40579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647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53872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764112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8276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0079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1712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4FE5658-0868-49C6-9F36-F65B42BB967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793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08700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</a:t>
            </a:r>
            <a:r>
              <a:rPr lang="en-US" sz="12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wget</a:t>
            </a: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-c </a:t>
            </a: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https://www.python.org/ftp/python/3.9.7/Python-3.9.7.tgz</a:t>
            </a:r>
            <a:endParaRPr lang="en-US" sz="12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tar -</a:t>
            </a:r>
            <a:r>
              <a:rPr lang="en-US" sz="12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zxvf</a:t>
            </a: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Python-3.9.7.tgz</a:t>
            </a:r>
          </a:p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cd Python-3.9.7.tgz</a:t>
            </a:r>
          </a:p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./configure --prefix=/</a:t>
            </a:r>
            <a:r>
              <a:rPr lang="en-US" sz="12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usr</a:t>
            </a: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/software/python-3.9.7 --enable-optimizations</a:t>
            </a:r>
          </a:p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make</a:t>
            </a:r>
          </a:p>
          <a:p>
            <a:pPr marL="457200" lvl="1" indent="0">
              <a:buNone/>
            </a:pPr>
            <a:r>
              <a:rPr lang="en-US" sz="1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make install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18958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0946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140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5504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5453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2486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A24A-F6B2-4EA9-9E6A-64AED9310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5EEAB-136A-4510-AA09-4FBBE5B43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1D487-53FD-4049-9920-D4482214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518E-8BD2-4AFE-86D6-4FC4125A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188F-45C8-4629-AB48-EC650EFC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631C-4450-404B-A28D-E234C181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4415-E2F2-4164-9955-1577C499D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7C350-D4FB-489A-8F03-248C8B6D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A791-77BB-4250-85FA-BC57694D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3ABD-2939-4149-9E2D-3F2E01FF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2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C574F-5707-4A00-94ED-EDD369ACE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6846C-CCEE-4CB8-842B-63978309C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A79FE-F47C-4386-83A8-62CF89B7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7BA8-BDA0-4700-BF17-17F20FDF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D9A7-06E3-4E59-918D-D1E8AA8D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06BE-96BB-44B6-AFF1-423273F3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E8A9-90BB-4A4B-A82D-4F3A004A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6BAF-5A0A-45F4-B3AA-16ED061C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4797-6B49-4264-8661-9C14119C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A04B-B577-4F62-8F46-C58DFDF2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AA24-E633-4228-A856-9A7ECED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03213-4FE7-42DC-AD8D-6BB556B3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4253-772D-4F46-85BA-0692052D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32CB-1B8F-4805-9F69-5F0AD661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337A-9C45-4874-AD1E-21599A8A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6F9B-3874-41F0-A994-537536F9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5721-1AC3-4251-82AB-0138CC210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51789-17E1-4D6A-A0ED-9D3C2A3A8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E0428-484C-498D-8CE0-A449242C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C7F8-6F9A-4683-997D-D9D539BB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CE36-5B6A-4C75-8409-476D437F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1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208B-6F8C-4055-A4A6-CBDCFF7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EC3-96BF-4132-848F-F8A16D8D7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11F5F-3168-4485-8ACF-E07F2921B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12C16-FA9A-49F9-978A-0F897E7FE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8E1099-AFBC-43A3-9671-7D3308B28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E583C-C7EE-4E1A-B962-E0AF706E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895CD-D6EE-47A6-A76C-C6E6DC32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412AA-B268-4187-BF2D-6B05B6B6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00A9-8468-49B6-AEE3-022B3D7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CA5D7-9A78-4130-B809-5AC66CF8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0780B-FD6E-41B8-9341-CB8480C5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80A6-C33A-4312-B055-283E21C2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9CBE7-E1E0-4AF0-84E4-FA8CE218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5A0C9-1A5B-4DDD-BC3A-70921CDB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ED9B-6BA2-408F-91C6-412D75D0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2D2E-0385-48EA-803C-33B14AD8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D75D-62C2-4708-847C-AC9C23FF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F5C76-494D-4202-BAA3-138235693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70959-51C1-44E6-A868-FB0DCC68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60172-475F-4C95-9D8E-DBDE2FA2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E6787-CD1B-43DD-897A-733A86AE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D79-7ED7-40CC-AB48-0E7DCB6E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5981D-211D-4AA1-A9A3-9D0079E28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0C0D-91D4-4A37-9843-00DFDC77A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9F82-D8D6-4AFF-ADDE-267F904C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22618-81B2-49DE-9DC4-3350CD81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A82D5-94A8-451A-A2A8-540585C8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4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12D29-4A36-42AD-AE4C-461D7E4C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9F25-18B0-44CF-A3BC-56B24B74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14CD-8441-4A5A-BE97-6B4115C80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ED52-99B1-4CA1-83EF-7BFBF7B7D568}" type="datetimeFigureOut">
              <a:rPr lang="en-US" smtClean="0"/>
              <a:t>11/3/2021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C7EBA-B192-424C-ACBF-64CDDE588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40482-01D3-4F87-90B8-719101F16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.jp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.jp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madscheme/introducing-python" TargetMode="External"/><Relationship Id="rId4" Type="http://schemas.openxmlformats.org/officeDocument/2006/relationships/image" Target="../media/image3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2.jp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.jpg"/><Relationship Id="rId7" Type="http://schemas.openxmlformats.org/officeDocument/2006/relationships/image" Target="../media/image5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11" Type="http://schemas.openxmlformats.org/officeDocument/2006/relationships/image" Target="../media/image60.png"/><Relationship Id="rId5" Type="http://schemas.openxmlformats.org/officeDocument/2006/relationships/image" Target="../media/image54.png"/><Relationship Id="rId10" Type="http://schemas.openxmlformats.org/officeDocument/2006/relationships/image" Target="../media/image59.png"/><Relationship Id="rId4" Type="http://schemas.openxmlformats.org/officeDocument/2006/relationships/image" Target="../media/image53.png"/><Relationship Id="rId9" Type="http://schemas.openxmlformats.org/officeDocument/2006/relationships/image" Target="../media/image58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image" Target="../media/image2.jp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image" Target="../media/image61.png"/><Relationship Id="rId9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7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2.jpg"/><Relationship Id="rId7" Type="http://schemas.openxmlformats.org/officeDocument/2006/relationships/hyperlink" Target="https://anaconda.org/conda-forge/biopython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hyperlink" Target="https://pypi.org/project/biopython/" TargetMode="External"/><Relationship Id="rId9" Type="http://schemas.openxmlformats.org/officeDocument/2006/relationships/hyperlink" Target="https://github.com/biopython/biopython.git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ython.org/ftp/python/3.9.5/Python-3.9.5.tgz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BF8C0-28EE-4D39-9743-46807B9A0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86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D8F46-1138-4B3B-B704-46AEFA396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Introducing Python</a:t>
            </a:r>
            <a:endParaRPr lang="en-US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0E8B6C-5BDE-4E75-AABA-16BDEE2A1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117"/>
            <a:ext cx="9144000" cy="965366"/>
          </a:xfrm>
        </p:spPr>
        <p:txBody>
          <a:bodyPr/>
          <a:lstStyle/>
          <a:p>
            <a:r>
              <a:rPr lang="en-US" dirty="0"/>
              <a:t>Zou Yi &amp; Li Cheng</a:t>
            </a:r>
          </a:p>
          <a:p>
            <a:r>
              <a:rPr lang="en-US" dirty="0"/>
              <a:t>2021-11-3   18:30~7:15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1AD95-ED7C-4FA4-9902-5218E373AC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C24216-1E72-4D96-A736-8AF5CA8F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Python’s basic data 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F8DA-F18B-4CC6-B368-9FE1B2D3A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93882" y="1158848"/>
            <a:ext cx="6388510" cy="707924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numbers and strings</a:t>
            </a:r>
            <a:endParaRPr lang="en-US" sz="24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5176442-9F7C-4EBB-945C-61CFF64499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3882" y="1914549"/>
            <a:ext cx="6804235" cy="3682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2153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C07BAE-5B39-4665-9A85-9A9C7A397FB4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Data structures: Tuples and Lists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7480A4-4979-4D7E-88ED-6017BF6E0840}"/>
              </a:ext>
            </a:extLst>
          </p:cNvPr>
          <p:cNvSpPr txBox="1"/>
          <p:nvPr/>
        </p:nvSpPr>
        <p:spPr>
          <a:xfrm>
            <a:off x="1003254" y="1220632"/>
            <a:ext cx="5241568" cy="87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Tuples and lists are sequences of any Python objects. </a:t>
            </a:r>
          </a:p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elements can be of different types.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AC4EEE0-BA0B-46F4-800B-3837A74DE1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7749" y="2365605"/>
            <a:ext cx="2292248" cy="843321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B778842-97CE-4CDD-8AD5-C3217E20FB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9794" y="4009274"/>
            <a:ext cx="4580406" cy="190433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7C17AC9-20DB-4461-9836-050CCE94573B}"/>
              </a:ext>
            </a:extLst>
          </p:cNvPr>
          <p:cNvSpPr txBox="1"/>
          <p:nvPr/>
        </p:nvSpPr>
        <p:spPr>
          <a:xfrm>
            <a:off x="1003254" y="3343863"/>
            <a:ext cx="17796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tuple unpacking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20E9BD05-2CA3-410F-A2CA-712061B05D9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6866" y="3011731"/>
            <a:ext cx="4124273" cy="164970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AEBB7FBE-9F9D-4D20-BC5F-5A63F9B953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1800" y="5091205"/>
            <a:ext cx="4648817" cy="92243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7B18885-61BB-4262-BB6A-CDAF5E72D953}"/>
              </a:ext>
            </a:extLst>
          </p:cNvPr>
          <p:cNvSpPr txBox="1"/>
          <p:nvPr/>
        </p:nvSpPr>
        <p:spPr>
          <a:xfrm>
            <a:off x="6641801" y="4762318"/>
            <a:ext cx="738109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slice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C8A3EF3-F66A-43C0-93FF-BD2938F7D726}"/>
              </a:ext>
            </a:extLst>
          </p:cNvPr>
          <p:cNvSpPr txBox="1"/>
          <p:nvPr/>
        </p:nvSpPr>
        <p:spPr>
          <a:xfrm>
            <a:off x="6591800" y="2594367"/>
            <a:ext cx="1243780" cy="38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offset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296AFD92-E592-4B8A-9819-B4A058F88E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5596" y="1915184"/>
            <a:ext cx="3581426" cy="61913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A02A8C5-450B-4E68-A298-CF0743D7079E}"/>
              </a:ext>
            </a:extLst>
          </p:cNvPr>
          <p:cNvSpPr txBox="1"/>
          <p:nvPr/>
        </p:nvSpPr>
        <p:spPr>
          <a:xfrm>
            <a:off x="6591070" y="1437767"/>
            <a:ext cx="15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len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55211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4331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C07BAE-5B39-4665-9A85-9A9C7A397FB4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List Operations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6D6E13-177B-4BFE-B671-F869C7557F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402" y="1617992"/>
            <a:ext cx="3438550" cy="69056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2E2ACD-7966-4654-A314-3FCB49E54A4F}"/>
              </a:ext>
            </a:extLst>
          </p:cNvPr>
          <p:cNvSpPr txBox="1"/>
          <p:nvPr/>
        </p:nvSpPr>
        <p:spPr>
          <a:xfrm>
            <a:off x="521110" y="1209368"/>
            <a:ext cx="6489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split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A50ACBA-D238-411B-ACE2-F37177F055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110" y="2743632"/>
            <a:ext cx="3538563" cy="68104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600316C-DBA3-4456-8698-F023FBBDDE59}"/>
              </a:ext>
            </a:extLst>
          </p:cNvPr>
          <p:cNvSpPr txBox="1"/>
          <p:nvPr/>
        </p:nvSpPr>
        <p:spPr>
          <a:xfrm>
            <a:off x="521110" y="2319162"/>
            <a:ext cx="1587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join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7AF6E0C-95E9-4636-BAE1-A035AB717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8149" y="3911322"/>
            <a:ext cx="2684241" cy="160845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C61A82F1-8B0A-4E05-8633-1B1EDB00FB0D}"/>
              </a:ext>
            </a:extLst>
          </p:cNvPr>
          <p:cNvSpPr txBox="1"/>
          <p:nvPr/>
        </p:nvSpPr>
        <p:spPr>
          <a:xfrm>
            <a:off x="548149" y="3483332"/>
            <a:ext cx="1140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sort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51AED830-7F3F-4FB7-9FC9-966915FC97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1110" y="5561820"/>
            <a:ext cx="2628919" cy="58579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246562E1-7CDC-4EC8-818A-93AB6CD0A6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42226" y="1649412"/>
            <a:ext cx="1844953" cy="4018886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BD44560-4707-4EEE-A86B-3B7F31EAA9C9}"/>
              </a:ext>
            </a:extLst>
          </p:cNvPr>
          <p:cNvSpPr txBox="1"/>
          <p:nvPr/>
        </p:nvSpPr>
        <p:spPr>
          <a:xfrm>
            <a:off x="4154735" y="1240787"/>
            <a:ext cx="15963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copy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DD220A4-CF89-4228-A0EB-2116C628A65F}"/>
              </a:ext>
            </a:extLst>
          </p:cNvPr>
          <p:cNvSpPr txBox="1"/>
          <p:nvPr/>
        </p:nvSpPr>
        <p:spPr>
          <a:xfrm>
            <a:off x="6230534" y="1235834"/>
            <a:ext cx="11955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deepcopy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9DDB8F04-24E9-49BE-B4B1-A280755109C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25649" y="1246986"/>
            <a:ext cx="1967842" cy="2334576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54A09CD8-B5D0-4F38-8DBB-5F085BE8DF0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77828" y="4260213"/>
            <a:ext cx="6238921" cy="2047890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B01AB36-16E4-4FDE-9060-D46753F6AE11}"/>
              </a:ext>
            </a:extLst>
          </p:cNvPr>
          <p:cNvSpPr txBox="1"/>
          <p:nvPr/>
        </p:nvSpPr>
        <p:spPr>
          <a:xfrm>
            <a:off x="5934105" y="3881498"/>
            <a:ext cx="13943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zip</a:t>
            </a:r>
          </a:p>
        </p:txBody>
      </p:sp>
    </p:spTree>
    <p:extLst>
      <p:ext uri="{BB962C8B-B14F-4D97-AF65-F5344CB8AC3E}">
        <p14:creationId xmlns:p14="http://schemas.microsoft.com/office/powerpoint/2010/main" val="3700197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C07BAE-5B39-4665-9A85-9A9C7A397FB4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List Comprehension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F844A57-6438-409F-A11E-28CCDB5D340C}"/>
              </a:ext>
            </a:extLst>
          </p:cNvPr>
          <p:cNvSpPr txBox="1"/>
          <p:nvPr/>
        </p:nvSpPr>
        <p:spPr>
          <a:xfrm>
            <a:off x="596348" y="1190421"/>
            <a:ext cx="47210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[expression for item in </a:t>
            </a:r>
            <a:r>
              <a:rPr lang="en-US" sz="20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iterable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if condition]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985F50-CAFF-4F14-94DF-070873D309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2173" y="3188971"/>
            <a:ext cx="5063406" cy="258264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446775F-AB2F-4C68-970B-211E1E0C3E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6568" y="2021403"/>
            <a:ext cx="5882370" cy="73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BDE9441-053F-4359-9DFE-846300CE35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051" y="4233115"/>
            <a:ext cx="4575439" cy="73861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1909063-6C4E-4BD3-9976-CC449A87473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348" y="5106666"/>
            <a:ext cx="4942121" cy="790739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28D560F-5AE2-42B0-8073-1B8798E83A0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7991" y="1988014"/>
            <a:ext cx="3341579" cy="2154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5331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FC07BAE-5B39-4665-9A85-9A9C7A397FB4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Data structures: Dictionaries and Sets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8F29F06-D322-49A8-BEDB-C23295C3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611" y="1242656"/>
            <a:ext cx="1968176" cy="84105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4B48198-6F3A-4CB1-B8A7-6EC1991D02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392" y="2181906"/>
            <a:ext cx="5052733" cy="241991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23BEDD-17B6-478A-BE2B-E4A6C80236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2611" y="4749848"/>
            <a:ext cx="4532359" cy="1525313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749B853-9DC3-484E-A5DD-07BEC2A575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3517" y="2181906"/>
            <a:ext cx="6301067" cy="259651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DD918C26-EB30-4628-8141-524070EAEB5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77260" y="5291132"/>
            <a:ext cx="5672179" cy="88583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85283484-1018-45DB-A7F4-9E4ADBC3B153}"/>
              </a:ext>
            </a:extLst>
          </p:cNvPr>
          <p:cNvSpPr txBox="1"/>
          <p:nvPr/>
        </p:nvSpPr>
        <p:spPr>
          <a:xfrm>
            <a:off x="3842075" y="1091281"/>
            <a:ext cx="7846943" cy="96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dictionary is similar to a list, but the order of items doesn’t matter.</a:t>
            </a:r>
          </a:p>
          <a:p>
            <a:pPr algn="l">
              <a:lnSpc>
                <a:spcPct val="150000"/>
              </a:lnSpc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specify a unique key to associate with each value.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D79E27-7913-483B-9F19-EB9DE31682D1}"/>
              </a:ext>
            </a:extLst>
          </p:cNvPr>
          <p:cNvSpPr txBox="1"/>
          <p:nvPr/>
        </p:nvSpPr>
        <p:spPr>
          <a:xfrm>
            <a:off x="5633517" y="4854332"/>
            <a:ext cx="4089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Dictionary comprehension</a:t>
            </a:r>
          </a:p>
        </p:txBody>
      </p:sp>
    </p:spTree>
    <p:extLst>
      <p:ext uri="{BB962C8B-B14F-4D97-AF65-F5344CB8AC3E}">
        <p14:creationId xmlns:p14="http://schemas.microsoft.com/office/powerpoint/2010/main" val="40189180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FDA3956-CB2F-4268-AC07-8C165022C5B8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Functions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EC0706-2361-498F-BE28-C9A0AF0C9F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5678" y="3633102"/>
            <a:ext cx="5715000" cy="24957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0FC529A-1ECD-4246-9B33-2FAB317BAC8D}"/>
              </a:ext>
            </a:extLst>
          </p:cNvPr>
          <p:cNvSpPr txBox="1"/>
          <p:nvPr/>
        </p:nvSpPr>
        <p:spPr>
          <a:xfrm>
            <a:off x="631134" y="1126298"/>
            <a:ext cx="11077161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first step to code reuse is the function: a named piece of code, separate from all others. </a:t>
            </a:r>
          </a:p>
          <a:p>
            <a:pPr algn="l">
              <a:lnSpc>
                <a:spcPct val="150000"/>
              </a:lnSpc>
            </a:pPr>
            <a:r>
              <a:rPr lang="en-US" sz="18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function can take any number and type of input parameters and return any number and type of output results.</a:t>
            </a:r>
          </a:p>
          <a:p>
            <a:pPr algn="l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You can do two things with a function: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Define it, with zero or more parameters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Call it, and get zero or more results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EB8E42C-2CA6-4C18-8C5E-83D67DA0E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3274" y="2095729"/>
            <a:ext cx="4489483" cy="42161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FB1F307-C3CF-48EA-A5A4-859318C30C39}"/>
              </a:ext>
            </a:extLst>
          </p:cNvPr>
          <p:cNvSpPr txBox="1"/>
          <p:nvPr/>
        </p:nvSpPr>
        <p:spPr>
          <a:xfrm>
            <a:off x="9694794" y="2152698"/>
            <a:ext cx="1267239" cy="3802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namespace</a:t>
            </a:r>
          </a:p>
        </p:txBody>
      </p:sp>
    </p:spTree>
    <p:extLst>
      <p:ext uri="{BB962C8B-B14F-4D97-AF65-F5344CB8AC3E}">
        <p14:creationId xmlns:p14="http://schemas.microsoft.com/office/powerpoint/2010/main" val="5430524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5CB1C89E-F905-4FE2-9E9A-C53C2434B52A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4000" dirty="0"/>
              <a:t>Objects and Classes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D2687A-5D6C-4480-841E-57F53455A48B}"/>
              </a:ext>
            </a:extLst>
          </p:cNvPr>
          <p:cNvSpPr txBox="1"/>
          <p:nvPr/>
        </p:nvSpPr>
        <p:spPr>
          <a:xfrm>
            <a:off x="288076" y="1093304"/>
            <a:ext cx="11574544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The only time you need to look inside objects is when you want to </a:t>
            </a:r>
            <a:r>
              <a:rPr lang="en-US" sz="1800" dirty="0">
                <a:solidFill>
                  <a:srgbClr val="00B05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 your own or modify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the behavior of existing ones.</a:t>
            </a:r>
            <a:endParaRPr lang="en-US" sz="1800" b="0" u="none" strike="noStrike" baseline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l">
              <a:lnSpc>
                <a:spcPct val="150000"/>
              </a:lnSpc>
            </a:pPr>
            <a:r>
              <a:rPr lang="en-US" sz="1800" b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object is a custom data structure containing both data (variables, called attributes) and code (functions, called methods).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An object represents an individual thing, and its methods define how it interacts with other things.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520A990-A504-4E85-AB21-647AAEA4B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7841" y="3110554"/>
            <a:ext cx="4918162" cy="1995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B3118F0-EB7B-405C-8962-4CE7FC9CB1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10126" y="2783992"/>
            <a:ext cx="2911125" cy="30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96991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EB9CDCAE-93AE-4D63-A77E-094C49A6AC22}"/>
              </a:ext>
            </a:extLst>
          </p:cNvPr>
          <p:cNvSpPr txBox="1">
            <a:spLocks/>
          </p:cNvSpPr>
          <p:nvPr/>
        </p:nvSpPr>
        <p:spPr>
          <a:xfrm>
            <a:off x="1118420" y="53822"/>
            <a:ext cx="10515600" cy="82370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CN" sz="4000" dirty="0"/>
              <a:t>E</a:t>
            </a:r>
            <a:r>
              <a:rPr lang="en-US" sz="4000" dirty="0"/>
              <a:t>xceptions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9E3B5-E6B9-417E-B728-6FE1E9961249}"/>
              </a:ext>
            </a:extLst>
          </p:cNvPr>
          <p:cNvSpPr txBox="1"/>
          <p:nvPr/>
        </p:nvSpPr>
        <p:spPr>
          <a:xfrm>
            <a:off x="8723671" y="2487171"/>
            <a:ext cx="1563329" cy="188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NameError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TypeError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SyntaxError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511F0D7-5C91-433D-BBA6-79C77F5A11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3276" y="1188833"/>
            <a:ext cx="6500423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994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8B9FE-AB59-455D-9B10-4288644E6092}"/>
              </a:ext>
            </a:extLst>
          </p:cNvPr>
          <p:cNvSpPr txBox="1"/>
          <p:nvPr/>
        </p:nvSpPr>
        <p:spPr>
          <a:xfrm>
            <a:off x="2969750" y="116435"/>
            <a:ext cx="666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Control structures: condition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6153FB6-BD29-485A-9715-4DE0B7A9BB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5605" y="2090558"/>
            <a:ext cx="6522879" cy="2700381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C63A0A3-80CE-4489-BF37-07C63678BA29}"/>
              </a:ext>
            </a:extLst>
          </p:cNvPr>
          <p:cNvSpPr txBox="1"/>
          <p:nvPr/>
        </p:nvSpPr>
        <p:spPr>
          <a:xfrm>
            <a:off x="8271795" y="1763031"/>
            <a:ext cx="2514600" cy="33319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values:</a:t>
            </a:r>
          </a:p>
          <a:p>
            <a:pPr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True or False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comparison operators: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==, !=, &lt;, &lt;=, &gt;, &gt;=, in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b="1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boolean</a:t>
            </a:r>
            <a:r>
              <a:rPr lang="en-US" sz="1800" b="1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operators: </a:t>
            </a:r>
          </a:p>
          <a:p>
            <a:pPr marL="0" marR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and, or, not</a:t>
            </a:r>
          </a:p>
        </p:txBody>
      </p:sp>
    </p:spTree>
    <p:extLst>
      <p:ext uri="{BB962C8B-B14F-4D97-AF65-F5344CB8AC3E}">
        <p14:creationId xmlns:p14="http://schemas.microsoft.com/office/powerpoint/2010/main" val="24418528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48E8BC-6018-47EA-9ED3-E998041322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E66BA7-3D5E-483C-ADD4-E6ED4F348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A0062F-8D3C-4E56-BF1E-73DD66F8C8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4C8B9FE-AB59-455D-9B10-4288644E6092}"/>
              </a:ext>
            </a:extLst>
          </p:cNvPr>
          <p:cNvSpPr txBox="1"/>
          <p:nvPr/>
        </p:nvSpPr>
        <p:spPr>
          <a:xfrm>
            <a:off x="2969750" y="116435"/>
            <a:ext cx="666872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latin typeface="+mj-lt"/>
              </a:rPr>
              <a:t>Control structures: loop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B6DFCB5-1962-4789-A4E3-81639EF4D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2151" y="1508744"/>
            <a:ext cx="5416528" cy="445697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1A59906-C2B8-4E0E-8147-84A6B76C5D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0535" y="1939378"/>
            <a:ext cx="2959608" cy="2190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1742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A606960-0FE4-4093-8103-E4C00F618B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20A926-440C-4E8D-A32E-FA33F24EC8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2142323"/>
            <a:ext cx="5387271" cy="3557930"/>
          </a:xfrm>
        </p:spPr>
        <p:txBody>
          <a:bodyPr>
            <a:normAutofit/>
          </a:bodyPr>
          <a:lstStyle/>
          <a:p>
            <a:pPr marL="0" indent="0">
              <a:lnSpc>
                <a:spcPct val="200000"/>
              </a:lnSpc>
              <a:buNone/>
            </a:pPr>
            <a:r>
              <a:rPr lang="en-US" sz="32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What to expect from the book?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Language fundamentals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Coding tips and tools</a:t>
            </a:r>
          </a:p>
          <a:p>
            <a:pPr lvl="1">
              <a:lnSpc>
                <a:spcPct val="200000"/>
              </a:lnSpc>
            </a:pPr>
            <a:r>
              <a:rPr lang="en-US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Domain-specific tasks</a:t>
            </a:r>
          </a:p>
        </p:txBody>
      </p:sp>
      <p:pic>
        <p:nvPicPr>
          <p:cNvPr id="5" name="Picture 4" descr="A close-up of a turtle&#10;&#10;Description automatically generated with low confidence">
            <a:extLst>
              <a:ext uri="{FF2B5EF4-FFF2-40B4-BE49-F238E27FC236}">
                <a16:creationId xmlns:a16="http://schemas.microsoft.com/office/drawing/2014/main" id="{74FE80AF-42D5-475F-8308-F0CA131E9F5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978" y="1187245"/>
            <a:ext cx="3762783" cy="48669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008E14-B76E-40E3-BED6-93F461D88CFE}"/>
              </a:ext>
            </a:extLst>
          </p:cNvPr>
          <p:cNvSpPr txBox="1"/>
          <p:nvPr/>
        </p:nvSpPr>
        <p:spPr>
          <a:xfrm>
            <a:off x="3347884" y="162232"/>
            <a:ext cx="66220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dirty="0">
                <a:latin typeface="+mj-lt"/>
                <a:ea typeface="+mj-ea"/>
                <a:cs typeface="+mj-cs"/>
              </a:rPr>
              <a:t>Introducing Python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6195C4-F680-4016-AA6C-3A20C5A049F6}"/>
              </a:ext>
            </a:extLst>
          </p:cNvPr>
          <p:cNvSpPr txBox="1"/>
          <p:nvPr/>
        </p:nvSpPr>
        <p:spPr>
          <a:xfrm>
            <a:off x="5449528" y="1409105"/>
            <a:ext cx="6422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 clone </a:t>
            </a:r>
            <a:r>
              <a:rPr lang="en-US" sz="20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https://github.com/madscheme/introducing-python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5283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77C2-F7E4-44F2-BA25-230E98FB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161E3-9CF7-4E9B-AE47-660EB125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3. Files and Directories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C616FD0-5517-4204-8DED-51A2E764486B}"/>
              </a:ext>
            </a:extLst>
          </p:cNvPr>
          <p:cNvSpPr txBox="1"/>
          <p:nvPr/>
        </p:nvSpPr>
        <p:spPr>
          <a:xfrm>
            <a:off x="1027204" y="1032929"/>
            <a:ext cx="9969909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file is a sequence of bytes, stored in some filesystem, and accessed by a filename.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directory is a collection of files, and possibly other directories. 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open mode: w, r, x, a, t, b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A9BE66E-6A12-4BB2-99D8-BEF49625B9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204" y="2413593"/>
            <a:ext cx="4542900" cy="74641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8AEB251-1758-4D91-810B-348CBF1FF6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8228" y="3160003"/>
            <a:ext cx="4764859" cy="26422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ABF1472-56E2-4676-90F4-C267E010D5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58474" y="2346751"/>
            <a:ext cx="3382140" cy="1081402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92DD83C-FDD3-4D95-B582-4DDE07B740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8378" y="3650239"/>
            <a:ext cx="3436805" cy="275705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4AC08A5-2E6F-4641-96B7-57506AB08F8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7204" y="5842346"/>
            <a:ext cx="4132625" cy="527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3421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77C2-F7E4-44F2-BA25-230E98FB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161E3-9CF7-4E9B-AE47-660EB125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Three other ways of reading a file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F54D383-C3E0-43D1-9D7B-7902E35FA8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0479" y="2357518"/>
            <a:ext cx="3366548" cy="249776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944318-7A7B-41BA-A85E-57F428018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96043" y="2400449"/>
            <a:ext cx="3324587" cy="176161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2ACB8A-A458-41F1-8742-7426391AC8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61231" y="2361045"/>
            <a:ext cx="3276624" cy="258605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7FFD125-D467-40A0-ADBF-47D1D7FD003C}"/>
              </a:ext>
            </a:extLst>
          </p:cNvPr>
          <p:cNvSpPr txBox="1"/>
          <p:nvPr/>
        </p:nvSpPr>
        <p:spPr>
          <a:xfrm>
            <a:off x="8125226" y="1649896"/>
            <a:ext cx="31606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list of one-line strings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5C1B2B-4755-47D1-904C-70A0DBCDBCE5}"/>
              </a:ext>
            </a:extLst>
          </p:cNvPr>
          <p:cNvSpPr txBox="1"/>
          <p:nvPr/>
        </p:nvSpPr>
        <p:spPr>
          <a:xfrm>
            <a:off x="675861" y="1649896"/>
            <a:ext cx="24152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string: a line at a time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73E8BB-BCA0-45EF-8B42-C38ABA7C617F}"/>
              </a:ext>
            </a:extLst>
          </p:cNvPr>
          <p:cNvSpPr txBox="1"/>
          <p:nvPr/>
        </p:nvSpPr>
        <p:spPr>
          <a:xfrm>
            <a:off x="4447773" y="1648313"/>
            <a:ext cx="2723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iterator: a line at a time</a:t>
            </a:r>
          </a:p>
        </p:txBody>
      </p:sp>
    </p:spTree>
    <p:extLst>
      <p:ext uri="{BB962C8B-B14F-4D97-AF65-F5344CB8AC3E}">
        <p14:creationId xmlns:p14="http://schemas.microsoft.com/office/powerpoint/2010/main" val="14816904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77C2-F7E4-44F2-BA25-230E98FB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161E3-9CF7-4E9B-AE47-660EB125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File and Directories Operations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D3D0219-2682-40A9-A62A-DBD6613404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5930" y="1467096"/>
            <a:ext cx="3143143" cy="72986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B1F737-4F03-4543-8E57-9F5B260A3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5930" y="2237158"/>
            <a:ext cx="2601331" cy="1411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BB082C4-00D2-42BF-8296-53272E57A29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930" y="3747750"/>
            <a:ext cx="3626262" cy="112056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863B34B-02D6-4308-AA91-DF4F21E8A8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70858" y="4972119"/>
            <a:ext cx="4064270" cy="676454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15E15225-C06B-409E-8794-A0B4E1973F2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23065" y="5732967"/>
            <a:ext cx="2649607" cy="28660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ED5A5CD-5E73-462E-84CF-8E4CBB2309B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0113" y="1450624"/>
            <a:ext cx="3004548" cy="2654291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075E039-A86C-4C92-9696-7E2778644E1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93814" y="1362880"/>
            <a:ext cx="2566974" cy="337994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B7FE47B-0FA7-456F-8F48-4CD51AF2583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42184" y="4962587"/>
            <a:ext cx="3581366" cy="1056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4780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77C2-F7E4-44F2-BA25-230E98FB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94441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161E3-9CF7-4E9B-AE47-660EB125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Process Management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ACB8C0D-1466-4A53-8CCA-FD5A80533A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4209" y="801643"/>
            <a:ext cx="3219474" cy="81439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28DB0AB-1F60-468B-83FA-7D3B809543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661" y="1625983"/>
            <a:ext cx="4086255" cy="46196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21507F9-2EB7-4526-A8FA-9795707631B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4209" y="2097896"/>
            <a:ext cx="2534577" cy="88288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3DA89E2-673F-4ECD-817F-2818501F65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3661" y="2990729"/>
            <a:ext cx="3028972" cy="1042995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3D956C8-FD24-4E4D-B8B8-966ABA1B8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66253" y="4097279"/>
            <a:ext cx="3618308" cy="199393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BC42DBE1-2307-46E8-81D3-11CDC6E579D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702981" y="801643"/>
            <a:ext cx="4479468" cy="3651148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6ED7BBB-4452-4A2C-8D45-E43A8E6094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03500" y="4454562"/>
            <a:ext cx="4505358" cy="1685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56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8B577C2-F7E4-44F2-BA25-230E98FB3A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B37161E3-9CF7-4E9B-AE47-660EB12590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4. Modules and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13F625D-144F-4C39-9D57-FF4B7F86EA50}"/>
              </a:ext>
            </a:extLst>
          </p:cNvPr>
          <p:cNvSpPr txBox="1"/>
          <p:nvPr/>
        </p:nvSpPr>
        <p:spPr>
          <a:xfrm>
            <a:off x="1412037" y="2733800"/>
            <a:ext cx="8303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18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69E80ED-6CD1-4FC5-AB29-4A11E73CA5C8}"/>
              </a:ext>
            </a:extLst>
          </p:cNvPr>
          <p:cNvSpPr txBox="1"/>
          <p:nvPr/>
        </p:nvSpPr>
        <p:spPr>
          <a:xfrm>
            <a:off x="738554" y="1090246"/>
            <a:ext cx="4561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module is just a file of any Python code.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EC9030-A4A3-41FF-99FF-4ED2AB38DF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624" y="1568526"/>
            <a:ext cx="9540167" cy="35485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FA533AA-9D9C-409A-8ADC-D272808DCC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624" y="5369122"/>
            <a:ext cx="2619325" cy="70705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00CC37C-3936-4F4C-A47D-AA999870B8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11486" y="5304481"/>
            <a:ext cx="2578037" cy="72206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8A5C18E-4DBD-489B-88DB-606CC39BBF0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23003" y="5240416"/>
            <a:ext cx="3312100" cy="850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4282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F0005C1-6342-4129-BFF8-4D98A816A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E946B2-9493-4EA8-8927-31D04A5E2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5545" y="154111"/>
            <a:ext cx="10515600" cy="57942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Packages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5C13C2-781C-4E9D-A6B3-521FD2A315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9503" y="1092095"/>
            <a:ext cx="10515600" cy="445302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package is a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subdierctory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that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organizez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modules into file hierarchies.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27A460-EA5D-410F-AA30-3CA9C14E5B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255" y="1702065"/>
            <a:ext cx="7683558" cy="45368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3A2C35-4B06-48A2-B569-69B53F11E5DD}"/>
              </a:ext>
            </a:extLst>
          </p:cNvPr>
          <p:cNvSpPr txBox="1"/>
          <p:nvPr/>
        </p:nvSpPr>
        <p:spPr>
          <a:xfrm>
            <a:off x="8724593" y="1092082"/>
            <a:ext cx="2715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Module Search Path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2149104-973A-4988-BDE9-3CFCAF15C9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7267" y="1461401"/>
            <a:ext cx="3570383" cy="164258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5DB1EB5-C9BA-48B7-9E05-D8EA33AFA73C}"/>
              </a:ext>
            </a:extLst>
          </p:cNvPr>
          <p:cNvSpPr txBox="1"/>
          <p:nvPr/>
        </p:nvSpPr>
        <p:spPr>
          <a:xfrm>
            <a:off x="9267240" y="3024500"/>
            <a:ext cx="1710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Documentation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7397D5B3-978E-4943-890E-100AEF95CC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9759" y="3429000"/>
            <a:ext cx="3281386" cy="2809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20335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DC16A-BAE6-49B4-9302-F8F3C7FD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B7294-79C3-496F-A85E-184B600D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Installing Packages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6DD7314-8742-47A2-9614-E812A3CBC7B8}"/>
              </a:ext>
            </a:extLst>
          </p:cNvPr>
          <p:cNvSpPr txBox="1"/>
          <p:nvPr/>
        </p:nvSpPr>
        <p:spPr>
          <a:xfrm>
            <a:off x="878840" y="1130480"/>
            <a:ext cx="565404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https://pypi.org/project/biopython/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</a:pPr>
            <a:r>
              <a:rPr lang="en-US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 pip install </a:t>
            </a:r>
            <a:r>
              <a:rPr lang="en-US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biopython</a:t>
            </a:r>
            <a:endParaRPr lang="en-US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78046F-7796-47ED-98CA-61A7EC9F7C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4880" y="2014944"/>
            <a:ext cx="3235960" cy="13093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722EA2C-DD15-4353-BA99-4AA5EEB73F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80" y="4410879"/>
            <a:ext cx="3756082" cy="18689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85E95BC-F262-4D5D-8E0E-6C74DEA24625}"/>
              </a:ext>
            </a:extLst>
          </p:cNvPr>
          <p:cNvSpPr txBox="1"/>
          <p:nvPr/>
        </p:nvSpPr>
        <p:spPr>
          <a:xfrm>
            <a:off x="878840" y="3480300"/>
            <a:ext cx="5054600" cy="7745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7"/>
              </a:rPr>
              <a:t>https://anaconda.org/conda-forge/biopython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spcBef>
                <a:spcPts val="1000"/>
              </a:spcBef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conda install -c conda-forge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biopython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B840FA6F-7669-4DFB-8343-8908D15E591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3313" y="3533708"/>
            <a:ext cx="5245437" cy="261517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6208584-BA62-41AD-807C-7F12CAE4FCA8}"/>
              </a:ext>
            </a:extLst>
          </p:cNvPr>
          <p:cNvSpPr txBox="1"/>
          <p:nvPr/>
        </p:nvSpPr>
        <p:spPr>
          <a:xfrm>
            <a:off x="6018904" y="1092572"/>
            <a:ext cx="5294256" cy="21200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git clone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9"/>
              </a:rPr>
              <a:t>https://github.com/biopython/biopython.git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cd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biopython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python setup.py build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python setup.py test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sudo python setup.py install</a:t>
            </a:r>
          </a:p>
        </p:txBody>
      </p:sp>
    </p:spTree>
    <p:extLst>
      <p:ext uri="{BB962C8B-B14F-4D97-AF65-F5344CB8AC3E}">
        <p14:creationId xmlns:p14="http://schemas.microsoft.com/office/powerpoint/2010/main" val="315914992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DC16A-BAE6-49B4-9302-F8F3C7FDB4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91137D-F88D-41A4-B342-1F20456DC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5648" y="1468274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9CB7294-79C3-496F-A85E-184B600D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5. </a:t>
            </a:r>
            <a:r>
              <a:rPr lang="en-US" altLang="zh-CN" sz="4000" dirty="0"/>
              <a:t>P</a:t>
            </a:r>
            <a:r>
              <a:rPr lang="en-US" sz="4000" dirty="0"/>
              <a:t>ython and Bioinformatics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DB08982-4430-4DE6-BFC6-2EF2A7750B24}"/>
              </a:ext>
            </a:extLst>
          </p:cNvPr>
          <p:cNvSpPr txBox="1"/>
          <p:nvPr/>
        </p:nvSpPr>
        <p:spPr>
          <a:xfrm>
            <a:off x="648082" y="1145628"/>
            <a:ext cx="10653166" cy="12890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de-DE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/usr/software/anaconda3/bin/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makeblastdb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dbtype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nucl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parse_seqids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-in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sequence.fasta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</a:t>
            </a:r>
            <a:r>
              <a:rPr lang="de-DE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/usr/software/anaconda3/bin/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blastn -query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sequence.fasta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db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sequence.fasta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-</a:t>
            </a:r>
            <a:r>
              <a:rPr lang="en-US" sz="1800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outfmt</a:t>
            </a: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6 -out blastn.txt</a:t>
            </a:r>
          </a:p>
          <a:p>
            <a:pPr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less blastn.txt</a:t>
            </a:r>
            <a:endParaRPr lang="en-US" sz="180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0E079A6-0117-4336-B718-CA658BAD5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4957" y="2043000"/>
            <a:ext cx="5976981" cy="4295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7002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DC16A-BAE6-49B4-9302-F8F3C7FDB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1D18D35-5C41-439A-BF02-AF00703809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49405" y="1082567"/>
            <a:ext cx="11137649" cy="3972910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B7294-79C3-496F-A85E-184B600D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get_IR_fasta.py</a:t>
            </a:r>
            <a:endParaRPr lang="en-US" sz="40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9781477-92E1-42F6-A6AE-AFFBBDB3FA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000" y="5117466"/>
            <a:ext cx="11134806" cy="1300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817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D7DC16A-BAE6-49B4-9302-F8F3C7FDB4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9CB7294-79C3-496F-A85E-184B600D4A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GenBank visualization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45772F7C-0002-4D68-8E67-91C72862C5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583872" y="1095156"/>
            <a:ext cx="7732031" cy="5152112"/>
          </a:xfrm>
        </p:spPr>
      </p:pic>
    </p:spTree>
    <p:extLst>
      <p:ext uri="{BB962C8B-B14F-4D97-AF65-F5344CB8AC3E}">
        <p14:creationId xmlns:p14="http://schemas.microsoft.com/office/powerpoint/2010/main" val="2990199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45B8-08F4-4082-8DE2-E48C5B35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20"/>
            <a:ext cx="10515600" cy="780387"/>
          </a:xfrm>
        </p:spPr>
        <p:txBody>
          <a:bodyPr/>
          <a:lstStyle/>
          <a:p>
            <a:pPr algn="ctr"/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85D6-3925-4BD7-89E4-3186D16B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56096" y="1434973"/>
            <a:ext cx="6770813" cy="3988054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Language Fundamentals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Files and Directories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Modules and Packages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ython and Bioinformatics</a:t>
            </a:r>
          </a:p>
        </p:txBody>
      </p:sp>
    </p:spTree>
    <p:extLst>
      <p:ext uri="{BB962C8B-B14F-4D97-AF65-F5344CB8AC3E}">
        <p14:creationId xmlns:p14="http://schemas.microsoft.com/office/powerpoint/2010/main" val="4061942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A921A0-555E-494F-8E78-8DAFA07D1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C60FC866-965B-448E-B88F-3EC5D2A1AE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949734"/>
            <a:ext cx="10515600" cy="2103119"/>
          </a:xfr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BA21B52-3B0F-4B5C-A05A-1CDD59925F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 descr="Timeline&#10;&#10;Description automatically generated">
            <a:extLst>
              <a:ext uri="{FF2B5EF4-FFF2-40B4-BE49-F238E27FC236}">
                <a16:creationId xmlns:a16="http://schemas.microsoft.com/office/drawing/2014/main" id="{7248D415-7298-4F9F-925C-8F118505B0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6529"/>
            <a:ext cx="12192000" cy="2438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462FEC5-9642-481D-B88D-30A36B58A437}"/>
              </a:ext>
            </a:extLst>
          </p:cNvPr>
          <p:cNvSpPr txBox="1"/>
          <p:nvPr/>
        </p:nvSpPr>
        <p:spPr>
          <a:xfrm>
            <a:off x="3084786" y="180459"/>
            <a:ext cx="716805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+mj-lt"/>
              </a:rPr>
              <a:t>Visualization of tRNA gene annotations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EDDF681-4495-4DB8-B49B-EBA93C358A95}"/>
              </a:ext>
            </a:extLst>
          </p:cNvPr>
          <p:cNvSpPr txBox="1"/>
          <p:nvPr/>
        </p:nvSpPr>
        <p:spPr>
          <a:xfrm>
            <a:off x="1250731" y="4514452"/>
            <a:ext cx="993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Exercise: modify the plot.py script to get more beautiful visualizations.</a:t>
            </a:r>
          </a:p>
        </p:txBody>
      </p:sp>
    </p:spTree>
    <p:extLst>
      <p:ext uri="{BB962C8B-B14F-4D97-AF65-F5344CB8AC3E}">
        <p14:creationId xmlns:p14="http://schemas.microsoft.com/office/powerpoint/2010/main" val="41057150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E7853-2279-46BF-8BA8-4744E808D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86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F4EBA-799C-488A-9C75-22508C0B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207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859DE-5C91-41E4-982A-53B918B81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521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43FF0-1C4B-4220-9998-DC27BE61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46" y="106326"/>
            <a:ext cx="9048307" cy="6911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1. Introduction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A454B0DB-9BF1-4CED-A606-44D6C773A8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8046" y="1880798"/>
            <a:ext cx="8756661" cy="434302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76021AF-F7F2-4AA4-96C0-B2CD2E6E6A50}"/>
              </a:ext>
            </a:extLst>
          </p:cNvPr>
          <p:cNvSpPr txBox="1"/>
          <p:nvPr/>
        </p:nvSpPr>
        <p:spPr>
          <a:xfrm>
            <a:off x="1710813" y="1221407"/>
            <a:ext cx="4114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https://www.python.org/</a:t>
            </a:r>
          </a:p>
        </p:txBody>
      </p:sp>
    </p:spTree>
    <p:extLst>
      <p:ext uri="{BB962C8B-B14F-4D97-AF65-F5344CB8AC3E}">
        <p14:creationId xmlns:p14="http://schemas.microsoft.com/office/powerpoint/2010/main" val="21246355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DD859DE-5C91-41E4-982A-53B918B81C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EE43FF0-1C4B-4220-9998-DC27BE6142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8046" y="106326"/>
            <a:ext cx="9048307" cy="691116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What is Python?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CA45445-E712-4BF9-93BF-91F9DBED402D}"/>
              </a:ext>
            </a:extLst>
          </p:cNvPr>
          <p:cNvSpPr txBox="1"/>
          <p:nvPr/>
        </p:nvSpPr>
        <p:spPr>
          <a:xfrm>
            <a:off x="289727" y="1476817"/>
            <a:ext cx="6841408" cy="21957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 general-purpose programming language.</a:t>
            </a:r>
          </a:p>
          <a:p>
            <a:pPr>
              <a:lnSpc>
                <a:spcPct val="20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 very high-level language (VHLL).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200000"/>
              </a:lnSpc>
            </a:pPr>
            <a:r>
              <a:rPr lang="en-US" sz="24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 is an object-oriented programming language.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8F5BB8E-EEAA-44AE-98F5-E9C3ACDDDD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93974" y="968232"/>
            <a:ext cx="4808299" cy="540875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C3400CC-9687-4F72-A89A-99F189B664ED}"/>
              </a:ext>
            </a:extLst>
          </p:cNvPr>
          <p:cNvSpPr txBox="1"/>
          <p:nvPr/>
        </p:nvSpPr>
        <p:spPr>
          <a:xfrm>
            <a:off x="1968909" y="5676758"/>
            <a:ext cx="45179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https://www.tiobe.com/tiobe-index/</a:t>
            </a:r>
          </a:p>
        </p:txBody>
      </p:sp>
    </p:spTree>
    <p:extLst>
      <p:ext uri="{BB962C8B-B14F-4D97-AF65-F5344CB8AC3E}">
        <p14:creationId xmlns:p14="http://schemas.microsoft.com/office/powerpoint/2010/main" val="2095705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8AEBAE-55FB-4914-B354-7E5D929F6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4BEE1B-4843-48AB-B95A-1EC5096FD9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923348-14F8-4C72-B791-8699CECE9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064D628-34BF-4D36-8453-3E34D33C0FDD}"/>
              </a:ext>
            </a:extLst>
          </p:cNvPr>
          <p:cNvSpPr txBox="1"/>
          <p:nvPr/>
        </p:nvSpPr>
        <p:spPr>
          <a:xfrm>
            <a:off x="1954161" y="206477"/>
            <a:ext cx="855406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Installing Python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57519E-84B0-4CF9-96C8-3C59BFC3C6BF}"/>
              </a:ext>
            </a:extLst>
          </p:cNvPr>
          <p:cNvSpPr txBox="1"/>
          <p:nvPr/>
        </p:nvSpPr>
        <p:spPr>
          <a:xfrm>
            <a:off x="1515395" y="1156377"/>
            <a:ext cx="9697065" cy="50285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1" indent="0">
              <a:lnSpc>
                <a:spcPct val="150000"/>
              </a:lnSpc>
              <a:buNone/>
            </a:pPr>
            <a:r>
              <a:rPr lang="en-US" sz="1800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Step 1: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</a:t>
            </a:r>
            <a:r>
              <a:rPr lang="en-US" sz="18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wget</a:t>
            </a: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-c </a:t>
            </a: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https://www.python.org/ftp/python/3.9.7/Python-3.9.7.tgz</a:t>
            </a:r>
            <a:endParaRPr lang="en-US" sz="18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tar -</a:t>
            </a:r>
            <a:r>
              <a:rPr lang="en-US" sz="18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zxvf</a:t>
            </a: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Python-3.9.7.tgz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cd Python-3.9.7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./configure --prefix=/</a:t>
            </a:r>
            <a:r>
              <a:rPr lang="en-US" sz="1800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usr</a:t>
            </a: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/software/python-3.9.7 --enable-optimizations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make -j 4</a:t>
            </a:r>
          </a:p>
          <a:p>
            <a:pPr marL="457200" lvl="1" indent="0">
              <a:lnSpc>
                <a:spcPct val="150000"/>
              </a:lnSpc>
              <a:buNone/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make install</a:t>
            </a:r>
          </a:p>
          <a:p>
            <a:pPr lvl="1">
              <a:lnSpc>
                <a:spcPct val="150000"/>
              </a:lnSpc>
            </a:pPr>
            <a:r>
              <a:rPr lang="en-US" sz="18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ln -sf python python3.9</a:t>
            </a:r>
          </a:p>
          <a:p>
            <a:pPr lvl="1">
              <a:lnSpc>
                <a:spcPct val="150000"/>
              </a:lnSpc>
            </a:pPr>
            <a:endParaRPr lang="en-US" sz="18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b="1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Step 2: </a:t>
            </a:r>
            <a:endParaRPr lang="en-US" sz="1800" b="1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add the following line to your ~/.</a:t>
            </a:r>
            <a:r>
              <a:rPr lang="en-US" dirty="0" err="1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bashrc</a:t>
            </a:r>
            <a:r>
              <a:rPr lang="en-US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file: </a:t>
            </a:r>
          </a:p>
          <a:p>
            <a:pPr lvl="1">
              <a:lnSpc>
                <a:spcPct val="150000"/>
              </a:lnSpc>
            </a:pPr>
            <a:r>
              <a:rPr lang="de-DE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export PATH="/usr/software/python-3.9.7/bin":$PAT</a:t>
            </a:r>
            <a:r>
              <a:rPr lang="en-US" altLang="zh-CN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H</a:t>
            </a:r>
            <a:endParaRPr lang="en-US" sz="18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68649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7C722-E10A-4EB0-A343-15343E3F84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F98AF3-4AFB-4312-9F9A-E021F6A8D6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D09097D-44F4-4F66-B3CA-4A7A47BB47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068B852-8222-4E3F-B140-609297B42AC0}"/>
              </a:ext>
            </a:extLst>
          </p:cNvPr>
          <p:cNvSpPr txBox="1"/>
          <p:nvPr/>
        </p:nvSpPr>
        <p:spPr>
          <a:xfrm>
            <a:off x="2047568" y="171195"/>
            <a:ext cx="809686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Interactive Interpreter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CC14BC0-2930-40D7-A4D4-0FB1DED1CC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32854" y="1563271"/>
            <a:ext cx="8579764" cy="185034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38B7EDA-B339-4E26-8B11-ED945279CA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2854" y="3631595"/>
            <a:ext cx="8579764" cy="1784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921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607DFD-99BB-4BA0-BDDB-0633861D27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25E4C80-A0E1-4B79-B6CB-E91A0FC33D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32271" y="133349"/>
            <a:ext cx="10515600" cy="7794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Python2 and Python3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B2B17E4-5D70-4472-A563-D3A4E486BE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3973" y="4033028"/>
            <a:ext cx="5932512" cy="962478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642F8A4-D677-4707-B9ED-0A169F5D70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271" y="1276552"/>
            <a:ext cx="5924214" cy="172582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263485-6521-4C96-B1A4-6E563C74DE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2271" y="3053056"/>
            <a:ext cx="5940812" cy="92928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89D6D51-93AF-4CEA-A7F3-06ABFA98501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2271" y="5046189"/>
            <a:ext cx="5949105" cy="101189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D9C9154-A1E6-4A75-AC87-FF7BC6CA1602}"/>
              </a:ext>
            </a:extLst>
          </p:cNvPr>
          <p:cNvSpPr txBox="1"/>
          <p:nvPr/>
        </p:nvSpPr>
        <p:spPr>
          <a:xfrm>
            <a:off x="7956755" y="1467465"/>
            <a:ext cx="2617839" cy="21957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</a:t>
            </a:r>
            <a:r>
              <a:rPr lang="en-US" altLang="zh-CN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which</a:t>
            </a:r>
            <a:r>
              <a:rPr lang="zh-CN" altLang="en-US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python</a:t>
            </a:r>
          </a:p>
          <a:p>
            <a:pPr>
              <a:lnSpc>
                <a:spcPct val="200000"/>
              </a:lnSpc>
            </a:pPr>
            <a:r>
              <a:rPr lang="en-US" altLang="zh-CN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which python2</a:t>
            </a:r>
          </a:p>
          <a:p>
            <a:pPr>
              <a:lnSpc>
                <a:spcPct val="200000"/>
              </a:lnSpc>
            </a:pPr>
            <a:r>
              <a:rPr lang="en-US" sz="2400" dirty="0">
                <a:latin typeface="Times New Roman" panose="02020603050405020304" pitchFamily="18" charset="0"/>
                <a:ea typeface="Microsoft YaHei UI" panose="020B0503020204020204" pitchFamily="34" charset="-122"/>
                <a:cs typeface="Times New Roman" panose="02020603050405020304" pitchFamily="18" charset="0"/>
              </a:rPr>
              <a:t>$ which python3</a:t>
            </a:r>
          </a:p>
        </p:txBody>
      </p:sp>
    </p:spTree>
    <p:extLst>
      <p:ext uri="{BB962C8B-B14F-4D97-AF65-F5344CB8AC3E}">
        <p14:creationId xmlns:p14="http://schemas.microsoft.com/office/powerpoint/2010/main" val="22281625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921AD95-ED7C-4FA4-9902-5218E373AC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9C24216-1E72-4D96-A736-8AF5CA8FD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18420" y="53822"/>
            <a:ext cx="10515600" cy="823708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2. Language fundamentals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CEF8DA-F18B-4CC6-B368-9FE1B2D3AA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8197" y="1183558"/>
            <a:ext cx="6388510" cy="715298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24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Everything is implemented as an object.</a:t>
            </a:r>
            <a:endParaRPr lang="en-US" sz="2400" dirty="0">
              <a:latin typeface="Times New Roman" panose="02020603050405020304" pitchFamily="18" charset="0"/>
              <a:ea typeface="Microsoft YaHei UI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73677F-3893-4517-A697-11F8507A6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206" y="2212258"/>
            <a:ext cx="3291135" cy="359877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83C4C43-FA5A-4351-B670-73ECD19CA4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7055" y="2063166"/>
            <a:ext cx="6876965" cy="3747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2847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796</TotalTime>
  <Words>825</Words>
  <Application>Microsoft Office PowerPoint</Application>
  <PresentationFormat>Widescreen</PresentationFormat>
  <Paragraphs>150</Paragraphs>
  <Slides>31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Microsoft YaHei UI</vt:lpstr>
      <vt:lpstr>Arial</vt:lpstr>
      <vt:lpstr>Calibri</vt:lpstr>
      <vt:lpstr>Calibri Light</vt:lpstr>
      <vt:lpstr>Times New Roman</vt:lpstr>
      <vt:lpstr>Office Theme</vt:lpstr>
      <vt:lpstr>Introducing Python</vt:lpstr>
      <vt:lpstr>PowerPoint Presentation</vt:lpstr>
      <vt:lpstr>Overview</vt:lpstr>
      <vt:lpstr>1. Introduction</vt:lpstr>
      <vt:lpstr>What is Python?</vt:lpstr>
      <vt:lpstr>PowerPoint Presentation</vt:lpstr>
      <vt:lpstr>PowerPoint Presentation</vt:lpstr>
      <vt:lpstr>Python2 and Python3</vt:lpstr>
      <vt:lpstr>2. Language fundamentals</vt:lpstr>
      <vt:lpstr>Python’s basic data types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3. Files and Directories</vt:lpstr>
      <vt:lpstr>Three other ways of reading a file</vt:lpstr>
      <vt:lpstr>File and Directories Operations</vt:lpstr>
      <vt:lpstr>Process Management</vt:lpstr>
      <vt:lpstr>4. Modules and Packages</vt:lpstr>
      <vt:lpstr>Packages</vt:lpstr>
      <vt:lpstr>Installing Packages</vt:lpstr>
      <vt:lpstr>5. Python and Bioinformatics</vt:lpstr>
      <vt:lpstr>get_IR_fasta.py</vt:lpstr>
      <vt:lpstr>GenBank visualization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to Remote Server</dc:title>
  <dc:creator>邹 益</dc:creator>
  <cp:lastModifiedBy>邹 益</cp:lastModifiedBy>
  <cp:revision>1</cp:revision>
  <dcterms:created xsi:type="dcterms:W3CDTF">2021-09-18T01:28:15Z</dcterms:created>
  <dcterms:modified xsi:type="dcterms:W3CDTF">2021-11-03T05:47:01Z</dcterms:modified>
</cp:coreProperties>
</file>